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5" r:id="rId3"/>
  </p:sldMasterIdLst>
  <p:notesMasterIdLst>
    <p:notesMasterId r:id="rId5"/>
  </p:notesMasterIdLst>
  <p:sldIdLst>
    <p:sldId id="323" r:id="rId4"/>
    <p:sldId id="258" r:id="rId6"/>
    <p:sldId id="260" r:id="rId7"/>
    <p:sldId id="295" r:id="rId8"/>
    <p:sldId id="296" r:id="rId9"/>
    <p:sldId id="292" r:id="rId10"/>
    <p:sldId id="291" r:id="rId11"/>
    <p:sldId id="269" r:id="rId12"/>
    <p:sldId id="294" r:id="rId13"/>
    <p:sldId id="293" r:id="rId14"/>
    <p:sldId id="324" r:id="rId15"/>
    <p:sldId id="301" r:id="rId16"/>
    <p:sldId id="297" r:id="rId17"/>
    <p:sldId id="298" r:id="rId18"/>
    <p:sldId id="302" r:id="rId19"/>
    <p:sldId id="325" r:id="rId20"/>
    <p:sldId id="306" r:id="rId21"/>
    <p:sldId id="308" r:id="rId22"/>
    <p:sldId id="304" r:id="rId23"/>
    <p:sldId id="307" r:id="rId24"/>
    <p:sldId id="305" r:id="rId25"/>
    <p:sldId id="326" r:id="rId26"/>
    <p:sldId id="277" r:id="rId27"/>
    <p:sldId id="268" r:id="rId28"/>
    <p:sldId id="281" r:id="rId29"/>
    <p:sldId id="266" r:id="rId30"/>
    <p:sldId id="284" r:id="rId31"/>
    <p:sldId id="303" r:id="rId32"/>
    <p:sldId id="351" r:id="rId33"/>
  </p:sldIdLst>
  <p:sldSz cx="12192000" cy="6858000"/>
  <p:notesSz cx="6858000" cy="9144000"/>
  <p:embeddedFontLs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微软雅黑" panose="020B0503020204020204" pitchFamily="34" charset="-122"/>
      <p:regular r:id="rId41"/>
    </p:embeddedFont>
    <p:embeddedFont>
      <p:font typeface="微软雅黑 Light" panose="020B0502040204020203" pitchFamily="34" charset="-122"/>
      <p:regular r:id="rId42"/>
    </p:embeddedFont>
    <p:embeddedFont>
      <p:font typeface="MS PGothic" panose="020B0600070205080204" pitchFamily="34" charset="-128"/>
      <p:regular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等线" panose="02010600030101010101" charset="-122"/>
      <p:regular r:id="rId48"/>
    </p:embeddedFont>
    <p:embeddedFont>
      <p:font typeface="等线 Light" panose="02010600030101010101" charset="-122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5E22"/>
    <a:srgbClr val="DDB366"/>
    <a:srgbClr val="6F4336"/>
    <a:srgbClr val="B0705C"/>
    <a:srgbClr val="AD6B57"/>
    <a:srgbClr val="8C5544"/>
    <a:srgbClr val="FAFAFA"/>
    <a:srgbClr val="62553E"/>
    <a:srgbClr val="FFFFFF"/>
    <a:srgbClr val="E95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90"/>
      </p:cViewPr>
      <p:guideLst>
        <p:guide orient="horz" pos="2143"/>
        <p:guide pos="3840"/>
        <p:guide pos="44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48" Type="http://schemas.openxmlformats.org/officeDocument/2006/relationships/font" Target="fonts/font12.fntdata"/><Relationship Id="rId47" Type="http://schemas.openxmlformats.org/officeDocument/2006/relationships/font" Target="fonts/font11.fntdata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05317978081644"/>
          <c:y val="0.0198165924953108"/>
          <c:w val="0.915180345833151"/>
          <c:h val="0.88637804311149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Communication</c:v>
                </c:pt>
              </c:strCache>
            </c:strRef>
          </c:tx>
          <c:spPr>
            <a:ln w="19050" cap="rnd" cmpd="sng" algn="ctr">
              <a:solidFill>
                <a:srgbClr val="62553E"/>
              </a:solidFill>
              <a:prstDash val="solid"/>
              <a:round/>
            </a:ln>
          </c:spPr>
          <c:marker>
            <c:spPr>
              <a:solidFill>
                <a:srgbClr val="62553E"/>
              </a:solidFill>
              <a:ln w="19050" cap="flat" cmpd="sng" algn="ctr">
                <a:solidFill>
                  <a:srgbClr val="62553E"/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90</c:v>
                </c:pt>
                <c:pt idx="1">
                  <c:v>120</c:v>
                </c:pt>
                <c:pt idx="2">
                  <c:v>150</c:v>
                </c:pt>
                <c:pt idx="3">
                  <c:v>230</c:v>
                </c:pt>
                <c:pt idx="4">
                  <c:v>450</c:v>
                </c:pt>
                <c:pt idx="5">
                  <c:v>300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Pictures</c:v>
                </c:pt>
              </c:strCache>
            </c:strRef>
          </c:tx>
          <c:spPr>
            <a:ln w="19050" cap="rnd" cmpd="sng" algn="ctr">
              <a:solidFill>
                <a:schemeClr val="bg1">
                  <a:lumMod val="65000"/>
                </a:schemeClr>
              </a:solidFill>
              <a:prstDash val="solid"/>
              <a:round/>
            </a:ln>
          </c:spPr>
          <c:marker>
            <c:spPr>
              <a:solidFill>
                <a:schemeClr val="bg1">
                  <a:lumMod val="65000"/>
                </a:schemeClr>
              </a:solidFill>
              <a:ln w="317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600</c:v>
                </c:pt>
                <c:pt idx="1">
                  <c:v>560</c:v>
                </c:pt>
                <c:pt idx="2">
                  <c:v>400</c:v>
                </c:pt>
                <c:pt idx="3">
                  <c:v>400</c:v>
                </c:pt>
                <c:pt idx="4">
                  <c:v>200</c:v>
                </c:pt>
                <c:pt idx="5">
                  <c:v>580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Research</c:v>
                </c:pt>
              </c:strCache>
            </c:strRef>
          </c:tx>
          <c:spPr>
            <a:ln w="19050" cap="rnd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</a:ln>
          </c:spPr>
          <c:marker>
            <c:spPr>
              <a:solidFill>
                <a:schemeClr val="tx1">
                  <a:lumMod val="75000"/>
                  <a:lumOff val="25000"/>
                </a:schemeClr>
              </a:solidFill>
              <a:ln w="19050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230</c:v>
                </c:pt>
                <c:pt idx="1">
                  <c:v>150</c:v>
                </c:pt>
                <c:pt idx="2">
                  <c:v>400</c:v>
                </c:pt>
                <c:pt idx="3">
                  <c:v>600</c:v>
                </c:pt>
                <c:pt idx="4">
                  <c:v>700</c:v>
                </c:pt>
                <c:pt idx="5">
                  <c:v>400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Quality</c:v>
                </c:pt>
              </c:strCache>
            </c:strRef>
          </c:tx>
          <c:spPr>
            <a:ln w="19050" cap="rnd" cmpd="sng" algn="ctr">
              <a:solidFill>
                <a:srgbClr val="6F4336"/>
              </a:solidFill>
              <a:prstDash val="solid"/>
              <a:round/>
            </a:ln>
          </c:spPr>
          <c:marker>
            <c:spPr>
              <a:solidFill>
                <a:srgbClr val="6F4336"/>
              </a:solidFill>
              <a:ln w="19050" cap="flat" cmpd="sng" algn="ctr">
                <a:solidFill>
                  <a:srgbClr val="6F4336"/>
                </a:solidFill>
                <a:prstDash val="solid"/>
                <a:round/>
              </a:ln>
            </c:spPr>
          </c:marker>
          <c:dLbls>
            <c:delete val="1"/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50</c:v>
                </c:pt>
                <c:pt idx="4">
                  <c:v>200</c:v>
                </c:pt>
                <c:pt idx="5">
                  <c:v>400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-2007951568"/>
        <c:axId val="-2086652928"/>
      </c:lineChart>
      <c:catAx>
        <c:axId val="-2007951568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pPr>
          </a:p>
        </c:txPr>
        <c:crossAx val="-2086652928"/>
        <c:crosses val="autoZero"/>
        <c:auto val="1"/>
        <c:lblAlgn val="ctr"/>
        <c:lblOffset val="100"/>
        <c:noMultiLvlLbl val="0"/>
      </c:catAx>
      <c:valAx>
        <c:axId val="-208665292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defRPr>
            </a:pPr>
          </a:p>
        </c:txPr>
        <c:crossAx val="-2007951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48D0D-9FA5-4AEA-9214-CAAD03D54C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18696-6C3B-40C1-888C-407CBBB903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B7435-BF1A-4315-8545-5359AA5D56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6" t="5185" r="18750" b="65370"/>
          <a:stretch>
            <a:fillRect/>
          </a:stretch>
        </p:blipFill>
        <p:spPr>
          <a:xfrm>
            <a:off x="-3175" y="109855"/>
            <a:ext cx="528955" cy="5175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6" t="5185" r="18750" b="65370"/>
          <a:stretch>
            <a:fillRect/>
          </a:stretch>
        </p:blipFill>
        <p:spPr>
          <a:xfrm>
            <a:off x="-3175" y="109855"/>
            <a:ext cx="528955" cy="5175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5_空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4.jpe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16" Type="http://schemas.openxmlformats.org/officeDocument/2006/relationships/image" Target="../media/image4.jpeg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980E2-C8FA-41FA-A079-93544039C4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7742-48D4-45C8-B249-95FF778FC48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r="55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1.xml"/><Relationship Id="rId10" Type="http://schemas.openxmlformats.org/officeDocument/2006/relationships/tags" Target="../tags/tag10.xml"/><Relationship Id="rId1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" y="-49356"/>
            <a:ext cx="12191398" cy="69569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6999" y="1255832"/>
            <a:ext cx="5323840" cy="15684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9600" dirty="0" smtClean="0">
                <a:solidFill>
                  <a:srgbClr val="885E22"/>
                </a:solidFill>
                <a:latin typeface="文悦青龙体 (非商业使用) W5" pitchFamily="50" charset="-122"/>
                <a:ea typeface="文悦青龙体 (非商业使用) W5" pitchFamily="50" charset="-122"/>
              </a:rPr>
              <a:t>跨越</a:t>
            </a:r>
            <a:r>
              <a:rPr lang="en-US" altLang="zh-CN" sz="9600" dirty="0" smtClean="0">
                <a:solidFill>
                  <a:srgbClr val="885E22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2019</a:t>
            </a:r>
            <a:endParaRPr lang="en-US" altLang="zh-CN" sz="9600" dirty="0" smtClean="0">
              <a:solidFill>
                <a:srgbClr val="885E22"/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8753" y="2683877"/>
            <a:ext cx="5570129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100" dirty="0">
                <a:solidFill>
                  <a:srgbClr val="B96E1B"/>
                </a:solidFill>
                <a:latin typeface="Century Gothic" panose="020B0502020202020204" pitchFamily="34" charset="0"/>
              </a:rPr>
              <a:t>The user can demonstrate on a projector or computer, or print </a:t>
            </a:r>
            <a:r>
              <a:rPr lang="en-US" altLang="zh-CN" sz="1100" dirty="0" smtClean="0">
                <a:solidFill>
                  <a:srgbClr val="B96E1B"/>
                </a:solidFill>
                <a:latin typeface="Century Gothic" panose="020B0502020202020204" pitchFamily="34" charset="0"/>
              </a:rPr>
              <a:t>and </a:t>
            </a:r>
            <a:r>
              <a:rPr lang="en-US" altLang="zh-CN" sz="1100" dirty="0">
                <a:solidFill>
                  <a:srgbClr val="B96E1B"/>
                </a:solidFill>
                <a:latin typeface="Century Gothic" panose="020B0502020202020204" pitchFamily="34" charset="0"/>
              </a:rPr>
              <a:t>make it into a film the presentation to be used in a wider field</a:t>
            </a:r>
            <a:endParaRPr lang="en-US" altLang="zh-CN" sz="1100" dirty="0">
              <a:solidFill>
                <a:srgbClr val="B96E1B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65416" y="3230045"/>
            <a:ext cx="1765203" cy="316785"/>
            <a:chOff x="1244534" y="3522134"/>
            <a:chExt cx="1765300" cy="316802"/>
          </a:xfrm>
          <a:solidFill>
            <a:srgbClr val="885E22"/>
          </a:solidFill>
        </p:grpSpPr>
        <p:sp>
          <p:nvSpPr>
            <p:cNvPr id="9" name="圆角矩形 8"/>
            <p:cNvSpPr/>
            <p:nvPr/>
          </p:nvSpPr>
          <p:spPr>
            <a:xfrm>
              <a:off x="1244534" y="3522134"/>
              <a:ext cx="1765300" cy="31680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91641" y="3526647"/>
              <a:ext cx="1471087" cy="306722"/>
            </a:xfrm>
            <a:prstGeom prst="rect">
              <a:avLst/>
            </a:prstGeom>
            <a:grp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汇报人：当图网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98737" y="1039779"/>
            <a:ext cx="1397407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经典综艺体简" panose="02010609000101010101" pitchFamily="49" charset="-122"/>
              </a:rPr>
              <a:t>工作总结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81329" y="1124412"/>
            <a:ext cx="0" cy="1692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30959" y="1039779"/>
            <a:ext cx="1397407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经典综艺体简" panose="02010609000101010101" pitchFamily="49" charset="-122"/>
              </a:rPr>
              <a:t>商务汇报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13551" y="1124412"/>
            <a:ext cx="0" cy="1692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263181" y="1039779"/>
            <a:ext cx="1397407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经典综艺体简" panose="02010609000101010101" pitchFamily="49" charset="-122"/>
              </a:rPr>
              <a:t>述职报告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345774" y="1124412"/>
            <a:ext cx="0" cy="1692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5403" y="1039779"/>
            <a:ext cx="1397407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经典综艺体简" panose="02010609000101010101" pitchFamily="49" charset="-122"/>
              </a:rPr>
              <a:t>商务规划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577995" y="1124412"/>
            <a:ext cx="0" cy="1692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810219" y="1124412"/>
            <a:ext cx="0" cy="1692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Jem - Yell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31442" y="-863364"/>
            <a:ext cx="609566" cy="60956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2" b="33820"/>
          <a:stretch>
            <a:fillRect/>
          </a:stretch>
        </p:blipFill>
        <p:spPr>
          <a:xfrm>
            <a:off x="9743758" y="1110355"/>
            <a:ext cx="2643761" cy="186194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8" r="37127"/>
          <a:stretch>
            <a:fillRect/>
          </a:stretch>
        </p:blipFill>
        <p:spPr>
          <a:xfrm>
            <a:off x="8225179" y="1629071"/>
            <a:ext cx="2298889" cy="3886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5" grpId="0"/>
      <p:bldP spid="7" grpId="0"/>
      <p:bldP spid="11" grpId="0"/>
      <p:bldP spid="13" grpId="0"/>
      <p:bldP spid="15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627530" y="2334059"/>
            <a:ext cx="3284820" cy="2189881"/>
          </a:xfrm>
          <a:custGeom>
            <a:avLst/>
            <a:gdLst>
              <a:gd name="connsiteX0" fmla="*/ 0 w 3284820"/>
              <a:gd name="connsiteY0" fmla="*/ 0 h 2189881"/>
              <a:gd name="connsiteX1" fmla="*/ 3284820 w 3284820"/>
              <a:gd name="connsiteY1" fmla="*/ 0 h 2189881"/>
              <a:gd name="connsiteX2" fmla="*/ 3284820 w 3284820"/>
              <a:gd name="connsiteY2" fmla="*/ 2189881 h 2189881"/>
              <a:gd name="connsiteX3" fmla="*/ 0 w 3284820"/>
              <a:gd name="connsiteY3" fmla="*/ 2189881 h 218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4820" h="2189881">
                <a:moveTo>
                  <a:pt x="0" y="0"/>
                </a:moveTo>
                <a:lnTo>
                  <a:pt x="3284820" y="0"/>
                </a:lnTo>
                <a:lnTo>
                  <a:pt x="3284820" y="2189881"/>
                </a:lnTo>
                <a:lnTo>
                  <a:pt x="0" y="2189881"/>
                </a:lnTo>
                <a:close/>
              </a:path>
            </a:pathLst>
          </a:cu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453591" y="2334060"/>
            <a:ext cx="3284820" cy="2189881"/>
          </a:xfrm>
          <a:custGeom>
            <a:avLst/>
            <a:gdLst>
              <a:gd name="connsiteX0" fmla="*/ 0 w 3284820"/>
              <a:gd name="connsiteY0" fmla="*/ 0 h 2189881"/>
              <a:gd name="connsiteX1" fmla="*/ 3284820 w 3284820"/>
              <a:gd name="connsiteY1" fmla="*/ 0 h 2189881"/>
              <a:gd name="connsiteX2" fmla="*/ 3284820 w 3284820"/>
              <a:gd name="connsiteY2" fmla="*/ 2189881 h 2189881"/>
              <a:gd name="connsiteX3" fmla="*/ 0 w 3284820"/>
              <a:gd name="connsiteY3" fmla="*/ 2189881 h 218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4820" h="2189881">
                <a:moveTo>
                  <a:pt x="0" y="0"/>
                </a:moveTo>
                <a:lnTo>
                  <a:pt x="3284820" y="0"/>
                </a:lnTo>
                <a:lnTo>
                  <a:pt x="3284820" y="2189881"/>
                </a:lnTo>
                <a:lnTo>
                  <a:pt x="0" y="2189881"/>
                </a:lnTo>
                <a:close/>
              </a:path>
            </a:pathLst>
          </a:cu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279651" y="2334060"/>
            <a:ext cx="3284820" cy="2189881"/>
          </a:xfrm>
          <a:custGeom>
            <a:avLst/>
            <a:gdLst>
              <a:gd name="connsiteX0" fmla="*/ 0 w 3284820"/>
              <a:gd name="connsiteY0" fmla="*/ 0 h 2189881"/>
              <a:gd name="connsiteX1" fmla="*/ 3284820 w 3284820"/>
              <a:gd name="connsiteY1" fmla="*/ 0 h 2189881"/>
              <a:gd name="connsiteX2" fmla="*/ 3284820 w 3284820"/>
              <a:gd name="connsiteY2" fmla="*/ 2189881 h 2189881"/>
              <a:gd name="connsiteX3" fmla="*/ 0 w 3284820"/>
              <a:gd name="connsiteY3" fmla="*/ 2189881 h 218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4820" h="2189881">
                <a:moveTo>
                  <a:pt x="0" y="0"/>
                </a:moveTo>
                <a:lnTo>
                  <a:pt x="3284820" y="0"/>
                </a:lnTo>
                <a:lnTo>
                  <a:pt x="3284820" y="2189881"/>
                </a:lnTo>
                <a:lnTo>
                  <a:pt x="0" y="2189881"/>
                </a:lnTo>
                <a:close/>
              </a:path>
            </a:pathLst>
          </a:custGeom>
        </p:spPr>
      </p:pic>
      <p:sp>
        <p:nvSpPr>
          <p:cNvPr id="6" name="矩形 5"/>
          <p:cNvSpPr/>
          <p:nvPr/>
        </p:nvSpPr>
        <p:spPr>
          <a:xfrm>
            <a:off x="627528" y="4589684"/>
            <a:ext cx="3284821" cy="472956"/>
          </a:xfrm>
          <a:prstGeom prst="rect">
            <a:avLst/>
          </a:prstGeom>
          <a:solidFill>
            <a:srgbClr val="B0705C"/>
          </a:solidFill>
          <a:ln>
            <a:noFill/>
          </a:ln>
        </p:spPr>
        <p:txBody>
          <a:bodyPr lIns="19051" tIns="19051" rIns="19051" bIns="19051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53591" y="4589684"/>
            <a:ext cx="3284821" cy="472956"/>
          </a:xfrm>
          <a:prstGeom prst="rect">
            <a:avLst/>
          </a:prstGeom>
          <a:solidFill>
            <a:srgbClr val="6F4336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 sz="2305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79652" y="4589684"/>
            <a:ext cx="3284821" cy="472956"/>
          </a:xfrm>
          <a:prstGeom prst="rect">
            <a:avLst/>
          </a:prstGeom>
          <a:solidFill>
            <a:srgbClr val="B0705C"/>
          </a:solidFill>
          <a:ln>
            <a:noFill/>
          </a:ln>
        </p:spPr>
        <p:txBody>
          <a:bodyPr lIns="19051" tIns="19051" rIns="19051" bIns="19051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18" name="Rectangle 7"/>
          <p:cNvSpPr txBox="1"/>
          <p:nvPr/>
        </p:nvSpPr>
        <p:spPr>
          <a:xfrm>
            <a:off x="520700" y="1316243"/>
            <a:ext cx="11150600" cy="842899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----</a:t>
            </a: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锐意进取的决心和勇气！</a:t>
            </a:r>
            <a:endParaRPr lang="zh-CN" altLang="en-US" sz="16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Rectangle 26"/>
          <p:cNvSpPr/>
          <p:nvPr/>
        </p:nvSpPr>
        <p:spPr bwMode="auto">
          <a:xfrm>
            <a:off x="1244016" y="4529817"/>
            <a:ext cx="2051844" cy="47404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>
            <a:spAutoFit/>
          </a:bodyPr>
          <a:lstStyle/>
          <a:p>
            <a:pPr defTabSz="2285365">
              <a:lnSpc>
                <a:spcPts val="425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点击此处添加标题</a:t>
            </a:r>
            <a:endParaRPr lang="en-US" b="1" spc="251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0" name="Subtitle 2"/>
          <p:cNvSpPr txBox="1"/>
          <p:nvPr/>
        </p:nvSpPr>
        <p:spPr>
          <a:xfrm>
            <a:off x="520700" y="5269036"/>
            <a:ext cx="3482340" cy="1079302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此处添加详细文本描述，建议与标题相关并符合整体语言风格，语言描述尽量简洁生动。</a:t>
            </a:r>
            <a:endParaRPr lang="en-US" sz="1400" dirty="0">
              <a:solidFill>
                <a:srgbClr val="3B3838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1" name="Rectangle 26"/>
          <p:cNvSpPr/>
          <p:nvPr/>
        </p:nvSpPr>
        <p:spPr bwMode="auto">
          <a:xfrm>
            <a:off x="5070078" y="4529817"/>
            <a:ext cx="2051844" cy="47404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>
            <a:spAutoFit/>
          </a:bodyPr>
          <a:lstStyle/>
          <a:p>
            <a:pPr defTabSz="2285365">
              <a:lnSpc>
                <a:spcPts val="425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点击此处添加标题</a:t>
            </a:r>
            <a:endParaRPr lang="en-US" b="1" spc="251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2" name="Rectangle 26"/>
          <p:cNvSpPr/>
          <p:nvPr/>
        </p:nvSpPr>
        <p:spPr bwMode="auto">
          <a:xfrm>
            <a:off x="8896139" y="4529817"/>
            <a:ext cx="2051844" cy="47404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ctr" anchorCtr="0">
            <a:spAutoFit/>
          </a:bodyPr>
          <a:lstStyle/>
          <a:p>
            <a:pPr defTabSz="2285365">
              <a:lnSpc>
                <a:spcPts val="425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点击此处添加标题</a:t>
            </a:r>
            <a:endParaRPr lang="en-US" b="1" spc="251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3" name="Subtitle 2"/>
          <p:cNvSpPr txBox="1"/>
          <p:nvPr/>
        </p:nvSpPr>
        <p:spPr>
          <a:xfrm>
            <a:off x="4354830" y="5269036"/>
            <a:ext cx="3482340" cy="1079302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此处添加详细文本描述，建议与标题相关并符合整体语言风格，语言描述尽量简洁生动。</a:t>
            </a:r>
            <a:endParaRPr lang="en-US" sz="1400" dirty="0">
              <a:solidFill>
                <a:srgbClr val="3B3838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Subtitle 2"/>
          <p:cNvSpPr txBox="1"/>
          <p:nvPr/>
        </p:nvSpPr>
        <p:spPr>
          <a:xfrm>
            <a:off x="8188960" y="5269036"/>
            <a:ext cx="3482340" cy="1079302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此处添加详细文本描述，建议与标题相关并符合整体语言风格，语言描述尽量简洁生动。</a:t>
            </a:r>
            <a:endParaRPr lang="en-US" sz="1400" dirty="0">
              <a:solidFill>
                <a:srgbClr val="3B3838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0" y="1527049"/>
            <a:ext cx="12192000" cy="3072343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040380" y="1685290"/>
            <a:ext cx="6541770" cy="2545715"/>
            <a:chOff x="2610213" y="4391273"/>
            <a:chExt cx="6971572" cy="2280935"/>
          </a:xfrm>
        </p:grpSpPr>
        <p:grpSp>
          <p:nvGrpSpPr>
            <p:cNvPr id="7" name="组合 6"/>
            <p:cNvGrpSpPr/>
            <p:nvPr/>
          </p:nvGrpSpPr>
          <p:grpSpPr>
            <a:xfrm>
              <a:off x="5466818" y="6381592"/>
              <a:ext cx="1258364" cy="290616"/>
              <a:chOff x="7110132" y="1431406"/>
              <a:chExt cx="1258364" cy="290616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7113324" y="1448567"/>
                <a:ext cx="1251981" cy="27345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110132" y="1431406"/>
                <a:ext cx="1258364" cy="274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rgbClr val="6F43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Learn more</a:t>
                </a:r>
                <a:endParaRPr lang="zh-CN" altLang="en-US" sz="1400">
                  <a:solidFill>
                    <a:srgbClr val="6F43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736083" y="4803764"/>
              <a:ext cx="6739457" cy="68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此处输入您的章节标题</a:t>
              </a:r>
              <a:endPara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74459" y="4391273"/>
              <a:ext cx="1643081" cy="41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02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10213" y="5612151"/>
              <a:ext cx="6971572" cy="582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zh-CN" sz="14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Raleway Light"/>
                </a:rPr>
                <a:t>Lorem ipsum dolor sit amet, eos numquam accommodare et. In cibo graeco dicunt sea. Augue zril sapientem ne mei, ad suas voluptatibus eum. </a:t>
              </a:r>
              <a:endPara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6946386" y="4233549"/>
            <a:ext cx="2031441" cy="1944013"/>
          </a:xfrm>
          <a:custGeom>
            <a:avLst/>
            <a:gdLst>
              <a:gd name="connsiteX0" fmla="*/ 0 w 2031441"/>
              <a:gd name="connsiteY0" fmla="*/ 0 h 1944013"/>
              <a:gd name="connsiteX1" fmla="*/ 2031441 w 2031441"/>
              <a:gd name="connsiteY1" fmla="*/ 0 h 1944013"/>
              <a:gd name="connsiteX2" fmla="*/ 2031441 w 2031441"/>
              <a:gd name="connsiteY2" fmla="*/ 1944013 h 1944013"/>
              <a:gd name="connsiteX3" fmla="*/ 0 w 2031441"/>
              <a:gd name="connsiteY3" fmla="*/ 1944013 h 194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441" h="1944013">
                <a:moveTo>
                  <a:pt x="0" y="0"/>
                </a:moveTo>
                <a:lnTo>
                  <a:pt x="2031441" y="0"/>
                </a:lnTo>
                <a:lnTo>
                  <a:pt x="2031441" y="1944013"/>
                </a:lnTo>
                <a:lnTo>
                  <a:pt x="0" y="1944013"/>
                </a:lnTo>
                <a:close/>
              </a:path>
            </a:pathLst>
          </a:custGeom>
          <a:ln>
            <a:solidFill>
              <a:srgbClr val="6F4336"/>
            </a:solidFill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471347" y="4233549"/>
            <a:ext cx="2031443" cy="1944013"/>
          </a:xfrm>
          <a:custGeom>
            <a:avLst/>
            <a:gdLst>
              <a:gd name="connsiteX0" fmla="*/ 0 w 2031443"/>
              <a:gd name="connsiteY0" fmla="*/ 0 h 1944013"/>
              <a:gd name="connsiteX1" fmla="*/ 2031443 w 2031443"/>
              <a:gd name="connsiteY1" fmla="*/ 0 h 1944013"/>
              <a:gd name="connsiteX2" fmla="*/ 2031443 w 2031443"/>
              <a:gd name="connsiteY2" fmla="*/ 1944013 h 1944013"/>
              <a:gd name="connsiteX3" fmla="*/ 0 w 2031443"/>
              <a:gd name="connsiteY3" fmla="*/ 1944013 h 194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443" h="1944013">
                <a:moveTo>
                  <a:pt x="0" y="0"/>
                </a:moveTo>
                <a:lnTo>
                  <a:pt x="2031443" y="0"/>
                </a:lnTo>
                <a:lnTo>
                  <a:pt x="2031443" y="1944013"/>
                </a:lnTo>
                <a:lnTo>
                  <a:pt x="0" y="1944013"/>
                </a:lnTo>
                <a:close/>
              </a:path>
            </a:pathLst>
          </a:custGeom>
          <a:ln>
            <a:solidFill>
              <a:srgbClr val="6F4336"/>
            </a:solidFill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4421422" y="4233548"/>
            <a:ext cx="2031443" cy="1944013"/>
          </a:xfrm>
          <a:custGeom>
            <a:avLst/>
            <a:gdLst>
              <a:gd name="connsiteX0" fmla="*/ 0 w 2031443"/>
              <a:gd name="connsiteY0" fmla="*/ 0 h 1944013"/>
              <a:gd name="connsiteX1" fmla="*/ 2031443 w 2031443"/>
              <a:gd name="connsiteY1" fmla="*/ 0 h 1944013"/>
              <a:gd name="connsiteX2" fmla="*/ 2031443 w 2031443"/>
              <a:gd name="connsiteY2" fmla="*/ 1944013 h 1944013"/>
              <a:gd name="connsiteX3" fmla="*/ 0 w 2031443"/>
              <a:gd name="connsiteY3" fmla="*/ 1944013 h 1944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1443" h="1944013">
                <a:moveTo>
                  <a:pt x="0" y="0"/>
                </a:moveTo>
                <a:lnTo>
                  <a:pt x="2031443" y="0"/>
                </a:lnTo>
                <a:lnTo>
                  <a:pt x="2031443" y="1944013"/>
                </a:lnTo>
                <a:lnTo>
                  <a:pt x="0" y="1944013"/>
                </a:lnTo>
                <a:close/>
              </a:path>
            </a:pathLst>
          </a:custGeom>
          <a:ln>
            <a:solidFill>
              <a:srgbClr val="6F4336"/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353207" y="1596037"/>
            <a:ext cx="3600451" cy="4581525"/>
          </a:xfrm>
          <a:custGeom>
            <a:avLst/>
            <a:gdLst>
              <a:gd name="connsiteX0" fmla="*/ 0 w 3600451"/>
              <a:gd name="connsiteY0" fmla="*/ 0 h 4581525"/>
              <a:gd name="connsiteX1" fmla="*/ 3600451 w 3600451"/>
              <a:gd name="connsiteY1" fmla="*/ 0 h 4581525"/>
              <a:gd name="connsiteX2" fmla="*/ 3600451 w 3600451"/>
              <a:gd name="connsiteY2" fmla="*/ 4581525 h 4581525"/>
              <a:gd name="connsiteX3" fmla="*/ 0 w 3600451"/>
              <a:gd name="connsiteY3" fmla="*/ 4581525 h 458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451" h="4581525">
                <a:moveTo>
                  <a:pt x="0" y="0"/>
                </a:moveTo>
                <a:lnTo>
                  <a:pt x="3600451" y="0"/>
                </a:lnTo>
                <a:lnTo>
                  <a:pt x="3600451" y="4581525"/>
                </a:lnTo>
                <a:lnTo>
                  <a:pt x="0" y="4581525"/>
                </a:lnTo>
                <a:close/>
              </a:path>
            </a:pathLst>
          </a:custGeom>
          <a:ln>
            <a:solidFill>
              <a:srgbClr val="6F4336"/>
            </a:solidFill>
          </a:ln>
        </p:spPr>
      </p:pic>
      <p:sp>
        <p:nvSpPr>
          <p:cNvPr id="16" name="Text Box 10"/>
          <p:cNvSpPr txBox="1"/>
          <p:nvPr/>
        </p:nvSpPr>
        <p:spPr>
          <a:xfrm>
            <a:off x="4203378" y="1862828"/>
            <a:ext cx="7635415" cy="794039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----</a:t>
            </a: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锐意进取的决心和勇气！</a:t>
            </a:r>
            <a:endParaRPr lang="zh-CN" altLang="en-US" sz="14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Text Box 10"/>
          <p:cNvSpPr/>
          <p:nvPr/>
        </p:nvSpPr>
        <p:spPr bwMode="auto">
          <a:xfrm>
            <a:off x="4309691" y="1430264"/>
            <a:ext cx="2636695" cy="4740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>
            <a:spAutoFit/>
          </a:bodyPr>
          <a:lstStyle/>
          <a:p>
            <a:pPr defTabSz="2285365">
              <a:lnSpc>
                <a:spcPts val="4250"/>
              </a:lnSpc>
            </a:pPr>
            <a:r>
              <a:rPr lang="zh-CN" altLang="en-US" sz="2000" b="1" dirty="0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点击此处添加标题</a:t>
            </a:r>
            <a:endParaRPr lang="en-US" b="1" spc="251" dirty="0">
              <a:solidFill>
                <a:srgbClr val="6F4336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2" name="Text Box 10"/>
          <p:cNvSpPr txBox="1"/>
          <p:nvPr/>
        </p:nvSpPr>
        <p:spPr>
          <a:xfrm>
            <a:off x="4203377" y="3283818"/>
            <a:ext cx="7635415" cy="794039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----</a:t>
            </a: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锐意进取的决心和勇气！</a:t>
            </a:r>
            <a:endParaRPr lang="zh-CN" altLang="en-US" sz="14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7" name="Text Box 10"/>
          <p:cNvSpPr/>
          <p:nvPr/>
        </p:nvSpPr>
        <p:spPr bwMode="auto">
          <a:xfrm>
            <a:off x="4309690" y="2851254"/>
            <a:ext cx="2636695" cy="4740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>
            <a:spAutoFit/>
          </a:bodyPr>
          <a:lstStyle/>
          <a:p>
            <a:pPr defTabSz="2285365">
              <a:lnSpc>
                <a:spcPts val="4250"/>
              </a:lnSpc>
            </a:pPr>
            <a:r>
              <a:rPr lang="zh-CN" altLang="en-US" sz="2000" b="1" dirty="0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点击此处添加标题</a:t>
            </a:r>
            <a:endParaRPr lang="en-US" b="1" spc="251" dirty="0">
              <a:solidFill>
                <a:srgbClr val="6F4336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cxnSp>
        <p:nvCxnSpPr>
          <p:cNvPr id="3" name="Text Box 10"/>
          <p:cNvCxnSpPr/>
          <p:nvPr/>
        </p:nvCxnSpPr>
        <p:spPr>
          <a:xfrm>
            <a:off x="4309691" y="2812558"/>
            <a:ext cx="7376703" cy="0"/>
          </a:xfrm>
          <a:prstGeom prst="line">
            <a:avLst/>
          </a:prstGeom>
          <a:ln>
            <a:solidFill>
              <a:srgbClr val="6F433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065957" y="1947886"/>
            <a:ext cx="1238592" cy="1423669"/>
          </a:xfrm>
          <a:custGeom>
            <a:avLst/>
            <a:gdLst>
              <a:gd name="connsiteX0" fmla="*/ 0 w 1067752"/>
              <a:gd name="connsiteY0" fmla="*/ 464472 h 928944"/>
              <a:gd name="connsiteX1" fmla="*/ 232236 w 1067752"/>
              <a:gd name="connsiteY1" fmla="*/ 0 h 928944"/>
              <a:gd name="connsiteX2" fmla="*/ 835516 w 1067752"/>
              <a:gd name="connsiteY2" fmla="*/ 0 h 928944"/>
              <a:gd name="connsiteX3" fmla="*/ 1067752 w 1067752"/>
              <a:gd name="connsiteY3" fmla="*/ 464472 h 928944"/>
              <a:gd name="connsiteX4" fmla="*/ 835516 w 1067752"/>
              <a:gd name="connsiteY4" fmla="*/ 928944 h 928944"/>
              <a:gd name="connsiteX5" fmla="*/ 232236 w 1067752"/>
              <a:gd name="connsiteY5" fmla="*/ 928944 h 928944"/>
              <a:gd name="connsiteX6" fmla="*/ 0 w 1067752"/>
              <a:gd name="connsiteY6" fmla="*/ 464472 h 92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7752" h="928944">
                <a:moveTo>
                  <a:pt x="533876" y="0"/>
                </a:moveTo>
                <a:lnTo>
                  <a:pt x="1067751" y="202045"/>
                </a:lnTo>
                <a:lnTo>
                  <a:pt x="1067751" y="726899"/>
                </a:lnTo>
                <a:lnTo>
                  <a:pt x="533876" y="928944"/>
                </a:lnTo>
                <a:lnTo>
                  <a:pt x="1" y="726899"/>
                </a:lnTo>
                <a:lnTo>
                  <a:pt x="1" y="202045"/>
                </a:lnTo>
                <a:lnTo>
                  <a:pt x="533876" y="0"/>
                </a:lnTo>
                <a:close/>
              </a:path>
            </a:pathLst>
          </a:custGeom>
          <a:solidFill>
            <a:srgbClr val="885E22"/>
          </a:solidFill>
          <a:ln w="25400">
            <a:noFill/>
          </a:ln>
          <a:effectLst/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93013" tIns="221855" rIns="193013" bIns="221855" numCol="1" spcCol="1270" anchor="ctr" anchorCtr="0">
            <a:no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</a:pPr>
            <a:endParaRPr lang="en-US" sz="4800" dirty="0">
              <a:solidFill>
                <a:srgbClr val="445469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42137" y="2232620"/>
            <a:ext cx="1588815" cy="85420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任意多边形: 形状 4"/>
          <p:cNvSpPr/>
          <p:nvPr/>
        </p:nvSpPr>
        <p:spPr>
          <a:xfrm>
            <a:off x="2728277" y="1947886"/>
            <a:ext cx="1238592" cy="1423669"/>
          </a:xfrm>
          <a:custGeom>
            <a:avLst/>
            <a:gdLst>
              <a:gd name="connsiteX0" fmla="*/ 0 w 1067752"/>
              <a:gd name="connsiteY0" fmla="*/ 464472 h 928944"/>
              <a:gd name="connsiteX1" fmla="*/ 232236 w 1067752"/>
              <a:gd name="connsiteY1" fmla="*/ 0 h 928944"/>
              <a:gd name="connsiteX2" fmla="*/ 835516 w 1067752"/>
              <a:gd name="connsiteY2" fmla="*/ 0 h 928944"/>
              <a:gd name="connsiteX3" fmla="*/ 1067752 w 1067752"/>
              <a:gd name="connsiteY3" fmla="*/ 464472 h 928944"/>
              <a:gd name="connsiteX4" fmla="*/ 835516 w 1067752"/>
              <a:gd name="connsiteY4" fmla="*/ 928944 h 928944"/>
              <a:gd name="connsiteX5" fmla="*/ 232236 w 1067752"/>
              <a:gd name="connsiteY5" fmla="*/ 928944 h 928944"/>
              <a:gd name="connsiteX6" fmla="*/ 0 w 1067752"/>
              <a:gd name="connsiteY6" fmla="*/ 464472 h 92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7752" h="928944">
                <a:moveTo>
                  <a:pt x="533876" y="0"/>
                </a:moveTo>
                <a:lnTo>
                  <a:pt x="1067751" y="202045"/>
                </a:lnTo>
                <a:lnTo>
                  <a:pt x="1067751" y="726899"/>
                </a:lnTo>
                <a:lnTo>
                  <a:pt x="533876" y="928944"/>
                </a:lnTo>
                <a:lnTo>
                  <a:pt x="1" y="726899"/>
                </a:lnTo>
                <a:lnTo>
                  <a:pt x="1" y="202045"/>
                </a:lnTo>
                <a:lnTo>
                  <a:pt x="533876" y="0"/>
                </a:lnTo>
                <a:close/>
              </a:path>
            </a:pathLst>
          </a:custGeom>
          <a:solidFill>
            <a:srgbClr val="6F4336"/>
          </a:solidFill>
          <a:ln w="25400">
            <a:noFill/>
          </a:ln>
          <a:effectLst/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93013" tIns="221855" rIns="193013" bIns="221855" numCol="1" spcCol="1270" anchor="ctr" anchorCtr="0">
            <a:no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</a:pPr>
            <a:endParaRPr lang="en-US" sz="48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3394555" y="3156296"/>
            <a:ext cx="1238592" cy="1423669"/>
          </a:xfrm>
          <a:custGeom>
            <a:avLst/>
            <a:gdLst>
              <a:gd name="connsiteX0" fmla="*/ 0 w 1067752"/>
              <a:gd name="connsiteY0" fmla="*/ 464472 h 928944"/>
              <a:gd name="connsiteX1" fmla="*/ 232236 w 1067752"/>
              <a:gd name="connsiteY1" fmla="*/ 0 h 928944"/>
              <a:gd name="connsiteX2" fmla="*/ 835516 w 1067752"/>
              <a:gd name="connsiteY2" fmla="*/ 0 h 928944"/>
              <a:gd name="connsiteX3" fmla="*/ 1067752 w 1067752"/>
              <a:gd name="connsiteY3" fmla="*/ 464472 h 928944"/>
              <a:gd name="connsiteX4" fmla="*/ 835516 w 1067752"/>
              <a:gd name="connsiteY4" fmla="*/ 928944 h 928944"/>
              <a:gd name="connsiteX5" fmla="*/ 232236 w 1067752"/>
              <a:gd name="connsiteY5" fmla="*/ 928944 h 928944"/>
              <a:gd name="connsiteX6" fmla="*/ 0 w 1067752"/>
              <a:gd name="connsiteY6" fmla="*/ 464472 h 92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7752" h="928944">
                <a:moveTo>
                  <a:pt x="533876" y="0"/>
                </a:moveTo>
                <a:lnTo>
                  <a:pt x="1067751" y="202045"/>
                </a:lnTo>
                <a:lnTo>
                  <a:pt x="1067751" y="726899"/>
                </a:lnTo>
                <a:lnTo>
                  <a:pt x="533876" y="928944"/>
                </a:lnTo>
                <a:lnTo>
                  <a:pt x="1" y="726899"/>
                </a:lnTo>
                <a:lnTo>
                  <a:pt x="1" y="202045"/>
                </a:lnTo>
                <a:lnTo>
                  <a:pt x="533876" y="0"/>
                </a:lnTo>
                <a:close/>
              </a:path>
            </a:pathLst>
          </a:custGeom>
          <a:solidFill>
            <a:srgbClr val="6F4336"/>
          </a:solidFill>
          <a:ln w="25400">
            <a:noFill/>
          </a:ln>
          <a:effectLst/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93013" tIns="221855" rIns="193013" bIns="221855" numCol="1" spcCol="1270" anchor="ctr" anchorCtr="0">
            <a:no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</a:pPr>
            <a:endParaRPr lang="en-US" sz="4800">
              <a:solidFill>
                <a:srgbClr val="445469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05740" y="3441032"/>
            <a:ext cx="1537563" cy="85420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任意多边形: 形状 8"/>
          <p:cNvSpPr/>
          <p:nvPr/>
        </p:nvSpPr>
        <p:spPr>
          <a:xfrm>
            <a:off x="4732236" y="3156296"/>
            <a:ext cx="1238592" cy="1423669"/>
          </a:xfrm>
          <a:custGeom>
            <a:avLst/>
            <a:gdLst>
              <a:gd name="connsiteX0" fmla="*/ 0 w 1067752"/>
              <a:gd name="connsiteY0" fmla="*/ 464472 h 928944"/>
              <a:gd name="connsiteX1" fmla="*/ 232236 w 1067752"/>
              <a:gd name="connsiteY1" fmla="*/ 0 h 928944"/>
              <a:gd name="connsiteX2" fmla="*/ 835516 w 1067752"/>
              <a:gd name="connsiteY2" fmla="*/ 0 h 928944"/>
              <a:gd name="connsiteX3" fmla="*/ 1067752 w 1067752"/>
              <a:gd name="connsiteY3" fmla="*/ 464472 h 928944"/>
              <a:gd name="connsiteX4" fmla="*/ 835516 w 1067752"/>
              <a:gd name="connsiteY4" fmla="*/ 928944 h 928944"/>
              <a:gd name="connsiteX5" fmla="*/ 232236 w 1067752"/>
              <a:gd name="connsiteY5" fmla="*/ 928944 h 928944"/>
              <a:gd name="connsiteX6" fmla="*/ 0 w 1067752"/>
              <a:gd name="connsiteY6" fmla="*/ 464472 h 92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7752" h="928944">
                <a:moveTo>
                  <a:pt x="533876" y="0"/>
                </a:moveTo>
                <a:lnTo>
                  <a:pt x="1067751" y="202045"/>
                </a:lnTo>
                <a:lnTo>
                  <a:pt x="1067751" y="726899"/>
                </a:lnTo>
                <a:lnTo>
                  <a:pt x="533876" y="928944"/>
                </a:lnTo>
                <a:lnTo>
                  <a:pt x="1" y="726899"/>
                </a:lnTo>
                <a:lnTo>
                  <a:pt x="1" y="202045"/>
                </a:lnTo>
                <a:lnTo>
                  <a:pt x="533876" y="0"/>
                </a:lnTo>
                <a:close/>
              </a:path>
            </a:pathLst>
          </a:custGeom>
          <a:solidFill>
            <a:srgbClr val="885E22"/>
          </a:solidFill>
          <a:ln w="25400">
            <a:noFill/>
          </a:ln>
          <a:effectLst/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93013" tIns="221855" rIns="193013" bIns="221855" numCol="1" spcCol="1270" anchor="ctr" anchorCtr="0">
            <a:no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</a:pPr>
            <a:endParaRPr lang="en-US" sz="48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任意多边形: 形状 9"/>
          <p:cNvSpPr/>
          <p:nvPr/>
        </p:nvSpPr>
        <p:spPr>
          <a:xfrm>
            <a:off x="4065957" y="4364707"/>
            <a:ext cx="1238592" cy="1423669"/>
          </a:xfrm>
          <a:custGeom>
            <a:avLst/>
            <a:gdLst>
              <a:gd name="connsiteX0" fmla="*/ 0 w 1067752"/>
              <a:gd name="connsiteY0" fmla="*/ 464472 h 928944"/>
              <a:gd name="connsiteX1" fmla="*/ 232236 w 1067752"/>
              <a:gd name="connsiteY1" fmla="*/ 0 h 928944"/>
              <a:gd name="connsiteX2" fmla="*/ 835516 w 1067752"/>
              <a:gd name="connsiteY2" fmla="*/ 0 h 928944"/>
              <a:gd name="connsiteX3" fmla="*/ 1067752 w 1067752"/>
              <a:gd name="connsiteY3" fmla="*/ 464472 h 928944"/>
              <a:gd name="connsiteX4" fmla="*/ 835516 w 1067752"/>
              <a:gd name="connsiteY4" fmla="*/ 928944 h 928944"/>
              <a:gd name="connsiteX5" fmla="*/ 232236 w 1067752"/>
              <a:gd name="connsiteY5" fmla="*/ 928944 h 928944"/>
              <a:gd name="connsiteX6" fmla="*/ 0 w 1067752"/>
              <a:gd name="connsiteY6" fmla="*/ 464472 h 92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7752" h="928944">
                <a:moveTo>
                  <a:pt x="533876" y="0"/>
                </a:moveTo>
                <a:lnTo>
                  <a:pt x="1067751" y="202045"/>
                </a:lnTo>
                <a:lnTo>
                  <a:pt x="1067751" y="726899"/>
                </a:lnTo>
                <a:lnTo>
                  <a:pt x="533876" y="928944"/>
                </a:lnTo>
                <a:lnTo>
                  <a:pt x="1" y="726899"/>
                </a:lnTo>
                <a:lnTo>
                  <a:pt x="1" y="202045"/>
                </a:lnTo>
                <a:lnTo>
                  <a:pt x="533876" y="0"/>
                </a:lnTo>
                <a:close/>
              </a:path>
            </a:pathLst>
          </a:custGeom>
          <a:solidFill>
            <a:srgbClr val="6F4336"/>
          </a:solidFill>
          <a:ln w="25400">
            <a:noFill/>
          </a:ln>
          <a:effectLst/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93013" tIns="221855" rIns="193013" bIns="221855" numCol="1" spcCol="1270" anchor="ctr" anchorCtr="0">
            <a:no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</a:pPr>
            <a:endParaRPr lang="en-US" sz="4800" dirty="0">
              <a:solidFill>
                <a:srgbClr val="445469"/>
              </a:solidFill>
              <a:latin typeface="微软雅黑" panose="020B0503020204020204" pitchFamily="34" charset="-122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42137" y="4649442"/>
            <a:ext cx="1588815" cy="85420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任意多边形: 形状 11"/>
          <p:cNvSpPr/>
          <p:nvPr/>
        </p:nvSpPr>
        <p:spPr>
          <a:xfrm>
            <a:off x="2728277" y="4364707"/>
            <a:ext cx="1238592" cy="1423669"/>
          </a:xfrm>
          <a:custGeom>
            <a:avLst/>
            <a:gdLst>
              <a:gd name="connsiteX0" fmla="*/ 0 w 1067752"/>
              <a:gd name="connsiteY0" fmla="*/ 464472 h 928944"/>
              <a:gd name="connsiteX1" fmla="*/ 232236 w 1067752"/>
              <a:gd name="connsiteY1" fmla="*/ 0 h 928944"/>
              <a:gd name="connsiteX2" fmla="*/ 835516 w 1067752"/>
              <a:gd name="connsiteY2" fmla="*/ 0 h 928944"/>
              <a:gd name="connsiteX3" fmla="*/ 1067752 w 1067752"/>
              <a:gd name="connsiteY3" fmla="*/ 464472 h 928944"/>
              <a:gd name="connsiteX4" fmla="*/ 835516 w 1067752"/>
              <a:gd name="connsiteY4" fmla="*/ 928944 h 928944"/>
              <a:gd name="connsiteX5" fmla="*/ 232236 w 1067752"/>
              <a:gd name="connsiteY5" fmla="*/ 928944 h 928944"/>
              <a:gd name="connsiteX6" fmla="*/ 0 w 1067752"/>
              <a:gd name="connsiteY6" fmla="*/ 464472 h 928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7752" h="928944">
                <a:moveTo>
                  <a:pt x="533876" y="0"/>
                </a:moveTo>
                <a:lnTo>
                  <a:pt x="1067751" y="202045"/>
                </a:lnTo>
                <a:lnTo>
                  <a:pt x="1067751" y="726899"/>
                </a:lnTo>
                <a:lnTo>
                  <a:pt x="533876" y="928944"/>
                </a:lnTo>
                <a:lnTo>
                  <a:pt x="1" y="726899"/>
                </a:lnTo>
                <a:lnTo>
                  <a:pt x="1" y="202045"/>
                </a:lnTo>
                <a:lnTo>
                  <a:pt x="533876" y="0"/>
                </a:lnTo>
                <a:close/>
              </a:path>
            </a:pathLst>
          </a:custGeom>
          <a:solidFill>
            <a:srgbClr val="885E22"/>
          </a:solidFill>
          <a:ln w="25400">
            <a:noFill/>
          </a:ln>
          <a:effectLst/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93013" tIns="221855" rIns="193013" bIns="221855" numCol="1" spcCol="1270" anchor="ctr" anchorCtr="0">
            <a:noAutofit/>
          </a:bodyPr>
          <a:lstStyle/>
          <a:p>
            <a:pPr algn="ctr" defTabSz="2132965">
              <a:lnSpc>
                <a:spcPct val="90000"/>
              </a:lnSpc>
              <a:spcAft>
                <a:spcPct val="35000"/>
              </a:spcAft>
            </a:pPr>
            <a:endParaRPr lang="en-US" sz="48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7910468" y="2331987"/>
            <a:ext cx="0" cy="3456389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43"/>
          <p:cNvSpPr txBox="1"/>
          <p:nvPr/>
        </p:nvSpPr>
        <p:spPr>
          <a:xfrm>
            <a:off x="2904285" y="2395593"/>
            <a:ext cx="1025935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点击此处添加标题</a:t>
            </a:r>
            <a:endParaRPr lang="en-US" altLang="zh-CN" sz="133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0" name="TextBox 43"/>
          <p:cNvSpPr txBox="1"/>
          <p:nvPr/>
        </p:nvSpPr>
        <p:spPr>
          <a:xfrm>
            <a:off x="4157358" y="2406531"/>
            <a:ext cx="1025935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点击此处添加标题</a:t>
            </a:r>
            <a:endParaRPr lang="en-US" altLang="zh-CN" sz="133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TextBox 43"/>
          <p:cNvSpPr txBox="1"/>
          <p:nvPr/>
        </p:nvSpPr>
        <p:spPr>
          <a:xfrm>
            <a:off x="4841266" y="3605136"/>
            <a:ext cx="1025935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点击此处添加标题</a:t>
            </a:r>
            <a:endParaRPr lang="en-US" altLang="zh-CN" sz="133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TextBox 43"/>
          <p:cNvSpPr txBox="1"/>
          <p:nvPr/>
        </p:nvSpPr>
        <p:spPr>
          <a:xfrm>
            <a:off x="4186331" y="4787361"/>
            <a:ext cx="1025935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点击此处添加标题</a:t>
            </a:r>
            <a:endParaRPr lang="en-US" altLang="zh-CN" sz="133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TextBox 43"/>
          <p:cNvSpPr txBox="1"/>
          <p:nvPr/>
        </p:nvSpPr>
        <p:spPr>
          <a:xfrm>
            <a:off x="2905517" y="4814375"/>
            <a:ext cx="1025935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点击此处添加标题</a:t>
            </a:r>
            <a:endParaRPr lang="en-US" altLang="zh-CN" sz="133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TextBox 43"/>
          <p:cNvSpPr txBox="1"/>
          <p:nvPr/>
        </p:nvSpPr>
        <p:spPr>
          <a:xfrm>
            <a:off x="3567030" y="3652771"/>
            <a:ext cx="1025935" cy="502573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35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点击此处添加标题</a:t>
            </a:r>
            <a:endParaRPr lang="en-US" altLang="zh-CN" sz="1335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TextBox 63"/>
          <p:cNvSpPr txBox="1"/>
          <p:nvPr/>
        </p:nvSpPr>
        <p:spPr>
          <a:xfrm>
            <a:off x="655247" y="2331987"/>
            <a:ext cx="1939247" cy="80329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6" name="TextBox 63"/>
          <p:cNvSpPr txBox="1"/>
          <p:nvPr/>
        </p:nvSpPr>
        <p:spPr>
          <a:xfrm>
            <a:off x="6069597" y="3537006"/>
            <a:ext cx="1758370" cy="104028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7" name="TextBox 63"/>
          <p:cNvSpPr txBox="1"/>
          <p:nvPr/>
        </p:nvSpPr>
        <p:spPr>
          <a:xfrm>
            <a:off x="1313234" y="3595301"/>
            <a:ext cx="1945332" cy="80329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8" name="TextBox 63"/>
          <p:cNvSpPr txBox="1"/>
          <p:nvPr/>
        </p:nvSpPr>
        <p:spPr>
          <a:xfrm>
            <a:off x="655247" y="4850693"/>
            <a:ext cx="1939247" cy="80329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TextBox 63"/>
          <p:cNvSpPr txBox="1"/>
          <p:nvPr/>
        </p:nvSpPr>
        <p:spPr>
          <a:xfrm>
            <a:off x="5403825" y="4816423"/>
            <a:ext cx="2010441" cy="80329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0" name="TextBox 79"/>
          <p:cNvSpPr txBox="1"/>
          <p:nvPr/>
        </p:nvSpPr>
        <p:spPr>
          <a:xfrm>
            <a:off x="7972085" y="2238320"/>
            <a:ext cx="132929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00" b="1" dirty="0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83%</a:t>
            </a:r>
            <a:endParaRPr lang="en-US" sz="3500" b="1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" name="TextBox 82"/>
          <p:cNvSpPr txBox="1"/>
          <p:nvPr/>
        </p:nvSpPr>
        <p:spPr>
          <a:xfrm>
            <a:off x="8435878" y="3782208"/>
            <a:ext cx="710824" cy="36933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44%</a:t>
            </a:r>
            <a:endParaRPr lang="en-US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2" name="TextBox 84"/>
          <p:cNvSpPr txBox="1"/>
          <p:nvPr/>
        </p:nvSpPr>
        <p:spPr>
          <a:xfrm>
            <a:off x="10079364" y="3787969"/>
            <a:ext cx="710824" cy="369332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18%</a:t>
            </a:r>
            <a:endParaRPr lang="en-US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73" name="Straight Connector 86"/>
          <p:cNvCxnSpPr/>
          <p:nvPr/>
        </p:nvCxnSpPr>
        <p:spPr>
          <a:xfrm flipV="1">
            <a:off x="9586856" y="3904057"/>
            <a:ext cx="0" cy="846373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  <a:prstDash val="sys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123"/>
          <p:cNvSpPr txBox="1"/>
          <p:nvPr/>
        </p:nvSpPr>
        <p:spPr>
          <a:xfrm>
            <a:off x="8038985" y="2869262"/>
            <a:ext cx="3095741" cy="904863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just" defTabSz="1218565">
              <a:lnSpc>
                <a:spcPct val="110000"/>
              </a:lnSpc>
              <a:defRPr/>
            </a:pP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此处添加详细文本描述，建议与标题相关并符合整体语言风格，语言描述尽量简洁生动。</a:t>
            </a:r>
            <a:endParaRPr lang="zh-CN" altLang="en-US" sz="16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5" name="TextBox 123"/>
          <p:cNvSpPr txBox="1"/>
          <p:nvPr/>
        </p:nvSpPr>
        <p:spPr>
          <a:xfrm>
            <a:off x="8035800" y="4057148"/>
            <a:ext cx="1510980" cy="80329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just" defTabSz="1218565">
              <a:lnSpc>
                <a:spcPct val="110000"/>
              </a:lnSpc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此处添加详细文本描述，语言描述尽量简洁生动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6" name="TextBox 123"/>
          <p:cNvSpPr txBox="1"/>
          <p:nvPr/>
        </p:nvSpPr>
        <p:spPr>
          <a:xfrm>
            <a:off x="9648927" y="4057148"/>
            <a:ext cx="1571699" cy="803297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just" defTabSz="1218565">
              <a:lnSpc>
                <a:spcPct val="110000"/>
              </a:lnSpc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此处添加详细文本描述，语言描述尽量简洁生动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7" name="TextBox 123"/>
          <p:cNvSpPr txBox="1"/>
          <p:nvPr/>
        </p:nvSpPr>
        <p:spPr>
          <a:xfrm>
            <a:off x="8035800" y="5010525"/>
            <a:ext cx="3233744" cy="904863"/>
          </a:xfrm>
          <a:prstGeom prst="rect">
            <a:avLst/>
          </a:prstGeom>
          <a:noFill/>
        </p:spPr>
        <p:txBody>
          <a:bodyPr wrap="square" numCol="1" spcCol="0" rtlCol="0" anchor="ctr">
            <a:spAutoFit/>
          </a:bodyPr>
          <a:lstStyle/>
          <a:p>
            <a:pPr algn="just"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此处添加详细文本描述，建议与标题相关并符合整体语言风格，语言描述尽量简洁生动</a:t>
            </a:r>
            <a:endParaRPr lang="en-US" altLang="zh-CN" sz="16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8" name="TextBox 43"/>
          <p:cNvSpPr txBox="1"/>
          <p:nvPr/>
        </p:nvSpPr>
        <p:spPr>
          <a:xfrm>
            <a:off x="9144265" y="2398309"/>
            <a:ext cx="2581024" cy="420564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35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</a:t>
            </a:r>
            <a:r>
              <a:rPr lang="zh-CN" altLang="en-US" sz="2135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添加标题</a:t>
            </a:r>
            <a:endParaRPr lang="en-US" altLang="zh-CN" sz="2135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Box 63"/>
          <p:cNvSpPr txBox="1"/>
          <p:nvPr/>
        </p:nvSpPr>
        <p:spPr>
          <a:xfrm>
            <a:off x="5366165" y="2088448"/>
            <a:ext cx="2048101" cy="80329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just"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此处添加详细文本描述，建议与标题相关并符合整体语言风格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808643"/>
            <a:ext cx="2442369" cy="2336801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</a:t>
            </a:r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2443738" y="1808642"/>
            <a:ext cx="2442369" cy="2336801"/>
          </a:xfrm>
          <a:prstGeom prst="rect">
            <a:avLst/>
          </a:prstGeom>
          <a:solidFill>
            <a:srgbClr val="6F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4884739" y="1808641"/>
            <a:ext cx="2449695" cy="2336801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7329845" y="1808639"/>
            <a:ext cx="2442369" cy="2336801"/>
          </a:xfrm>
          <a:prstGeom prst="rect">
            <a:avLst/>
          </a:prstGeom>
          <a:solidFill>
            <a:srgbClr val="6F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ectangle 7"/>
          <p:cNvSpPr/>
          <p:nvPr/>
        </p:nvSpPr>
        <p:spPr>
          <a:xfrm>
            <a:off x="9772214" y="1808638"/>
            <a:ext cx="2442369" cy="2336801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Freeform 54"/>
          <p:cNvSpPr>
            <a:spLocks noEditPoints="1"/>
          </p:cNvSpPr>
          <p:nvPr/>
        </p:nvSpPr>
        <p:spPr bwMode="auto">
          <a:xfrm>
            <a:off x="5657929" y="2380383"/>
            <a:ext cx="898727" cy="1193311"/>
          </a:xfrm>
          <a:custGeom>
            <a:avLst/>
            <a:gdLst>
              <a:gd name="T0" fmla="*/ 109 w 109"/>
              <a:gd name="T1" fmla="*/ 145 h 145"/>
              <a:gd name="T2" fmla="*/ 0 w 109"/>
              <a:gd name="T3" fmla="*/ 145 h 145"/>
              <a:gd name="T4" fmla="*/ 1 w 109"/>
              <a:gd name="T5" fmla="*/ 135 h 145"/>
              <a:gd name="T6" fmla="*/ 13 w 109"/>
              <a:gd name="T7" fmla="*/ 125 h 145"/>
              <a:gd name="T8" fmla="*/ 96 w 109"/>
              <a:gd name="T9" fmla="*/ 125 h 145"/>
              <a:gd name="T10" fmla="*/ 109 w 109"/>
              <a:gd name="T11" fmla="*/ 135 h 145"/>
              <a:gd name="T12" fmla="*/ 109 w 109"/>
              <a:gd name="T13" fmla="*/ 145 h 145"/>
              <a:gd name="T14" fmla="*/ 16 w 109"/>
              <a:gd name="T15" fmla="*/ 116 h 145"/>
              <a:gd name="T16" fmla="*/ 24 w 109"/>
              <a:gd name="T17" fmla="*/ 91 h 145"/>
              <a:gd name="T18" fmla="*/ 85 w 109"/>
              <a:gd name="T19" fmla="*/ 91 h 145"/>
              <a:gd name="T20" fmla="*/ 93 w 109"/>
              <a:gd name="T21" fmla="*/ 116 h 145"/>
              <a:gd name="T22" fmla="*/ 16 w 109"/>
              <a:gd name="T23" fmla="*/ 116 h 145"/>
              <a:gd name="T24" fmla="*/ 29 w 109"/>
              <a:gd name="T25" fmla="*/ 76 h 145"/>
              <a:gd name="T26" fmla="*/ 37 w 109"/>
              <a:gd name="T27" fmla="*/ 51 h 145"/>
              <a:gd name="T28" fmla="*/ 73 w 109"/>
              <a:gd name="T29" fmla="*/ 51 h 145"/>
              <a:gd name="T30" fmla="*/ 80 w 109"/>
              <a:gd name="T31" fmla="*/ 76 h 145"/>
              <a:gd name="T32" fmla="*/ 29 w 109"/>
              <a:gd name="T33" fmla="*/ 76 h 145"/>
              <a:gd name="T34" fmla="*/ 49 w 109"/>
              <a:gd name="T35" fmla="*/ 12 h 145"/>
              <a:gd name="T36" fmla="*/ 60 w 109"/>
              <a:gd name="T37" fmla="*/ 12 h 145"/>
              <a:gd name="T38" fmla="*/ 68 w 109"/>
              <a:gd name="T39" fmla="*/ 36 h 145"/>
              <a:gd name="T40" fmla="*/ 41 w 109"/>
              <a:gd name="T41" fmla="*/ 36 h 145"/>
              <a:gd name="T42" fmla="*/ 49 w 109"/>
              <a:gd name="T43" fmla="*/ 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9" h="145">
                <a:moveTo>
                  <a:pt x="109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1" y="135"/>
                  <a:pt x="1" y="135"/>
                  <a:pt x="1" y="135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109" y="135"/>
                  <a:pt x="109" y="135"/>
                  <a:pt x="109" y="135"/>
                </a:cubicBezTo>
                <a:lnTo>
                  <a:pt x="109" y="145"/>
                </a:lnTo>
                <a:close/>
                <a:moveTo>
                  <a:pt x="16" y="116"/>
                </a:moveTo>
                <a:cubicBezTo>
                  <a:pt x="24" y="91"/>
                  <a:pt x="24" y="91"/>
                  <a:pt x="24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93" y="116"/>
                  <a:pt x="93" y="116"/>
                  <a:pt x="93" y="116"/>
                </a:cubicBezTo>
                <a:lnTo>
                  <a:pt x="16" y="116"/>
                </a:lnTo>
                <a:close/>
                <a:moveTo>
                  <a:pt x="29" y="76"/>
                </a:moveTo>
                <a:cubicBezTo>
                  <a:pt x="37" y="51"/>
                  <a:pt x="37" y="51"/>
                  <a:pt x="37" y="51"/>
                </a:cubicBezTo>
                <a:cubicBezTo>
                  <a:pt x="73" y="51"/>
                  <a:pt x="73" y="51"/>
                  <a:pt x="73" y="51"/>
                </a:cubicBezTo>
                <a:cubicBezTo>
                  <a:pt x="80" y="76"/>
                  <a:pt x="80" y="76"/>
                  <a:pt x="80" y="76"/>
                </a:cubicBezTo>
                <a:lnTo>
                  <a:pt x="29" y="76"/>
                </a:lnTo>
                <a:close/>
                <a:moveTo>
                  <a:pt x="49" y="12"/>
                </a:moveTo>
                <a:cubicBezTo>
                  <a:pt x="49" y="12"/>
                  <a:pt x="54" y="0"/>
                  <a:pt x="60" y="12"/>
                </a:cubicBezTo>
                <a:cubicBezTo>
                  <a:pt x="68" y="36"/>
                  <a:pt x="68" y="36"/>
                  <a:pt x="68" y="36"/>
                </a:cubicBezTo>
                <a:cubicBezTo>
                  <a:pt x="41" y="36"/>
                  <a:pt x="41" y="36"/>
                  <a:pt x="41" y="36"/>
                </a:cubicBezTo>
                <a:lnTo>
                  <a:pt x="4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16" name="Group 15"/>
          <p:cNvGrpSpPr/>
          <p:nvPr/>
        </p:nvGrpSpPr>
        <p:grpSpPr>
          <a:xfrm>
            <a:off x="7956084" y="2469158"/>
            <a:ext cx="1189888" cy="1015761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17" name="Freeform 8"/>
            <p:cNvSpPr/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8" name="Rectangle 9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0" name="Freeform 11"/>
            <p:cNvSpPr/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1" name="Freeform 12"/>
            <p:cNvSpPr/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23" name="Freeform 20"/>
          <p:cNvSpPr>
            <a:spLocks noEditPoints="1"/>
          </p:cNvSpPr>
          <p:nvPr/>
        </p:nvSpPr>
        <p:spPr bwMode="auto">
          <a:xfrm>
            <a:off x="3044263" y="2555277"/>
            <a:ext cx="1241319" cy="843520"/>
          </a:xfrm>
          <a:custGeom>
            <a:avLst/>
            <a:gdLst>
              <a:gd name="T0" fmla="*/ 135 w 157"/>
              <a:gd name="T1" fmla="*/ 46 h 107"/>
              <a:gd name="T2" fmla="*/ 136 w 157"/>
              <a:gd name="T3" fmla="*/ 37 h 107"/>
              <a:gd name="T4" fmla="*/ 99 w 157"/>
              <a:gd name="T5" fmla="*/ 0 h 107"/>
              <a:gd name="T6" fmla="*/ 73 w 157"/>
              <a:gd name="T7" fmla="*/ 18 h 107"/>
              <a:gd name="T8" fmla="*/ 45 w 157"/>
              <a:gd name="T9" fmla="*/ 8 h 107"/>
              <a:gd name="T10" fmla="*/ 19 w 157"/>
              <a:gd name="T11" fmla="*/ 40 h 107"/>
              <a:gd name="T12" fmla="*/ 20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6 h 107"/>
              <a:gd name="T24" fmla="*/ 120 w 157"/>
              <a:gd name="T25" fmla="*/ 100 h 107"/>
              <a:gd name="T26" fmla="*/ 79 w 157"/>
              <a:gd name="T27" fmla="*/ 100 h 107"/>
              <a:gd name="T28" fmla="*/ 103 w 157"/>
              <a:gd name="T29" fmla="*/ 75 h 107"/>
              <a:gd name="T30" fmla="*/ 102 w 157"/>
              <a:gd name="T31" fmla="*/ 72 h 107"/>
              <a:gd name="T32" fmla="*/ 92 w 157"/>
              <a:gd name="T33" fmla="*/ 72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0 w 157"/>
              <a:gd name="T51" fmla="*/ 76 h 107"/>
              <a:gd name="T52" fmla="*/ 75 w 157"/>
              <a:gd name="T53" fmla="*/ 100 h 107"/>
              <a:gd name="T54" fmla="*/ 38 w 157"/>
              <a:gd name="T55" fmla="*/ 100 h 107"/>
              <a:gd name="T56" fmla="*/ 11 w 157"/>
              <a:gd name="T57" fmla="*/ 74 h 107"/>
              <a:gd name="T58" fmla="*/ 29 w 157"/>
              <a:gd name="T59" fmla="*/ 50 h 107"/>
              <a:gd name="T60" fmla="*/ 28 w 157"/>
              <a:gd name="T61" fmla="*/ 44 h 107"/>
              <a:gd name="T62" fmla="*/ 50 w 157"/>
              <a:gd name="T63" fmla="*/ 17 h 107"/>
              <a:gd name="T64" fmla="*/ 74 w 157"/>
              <a:gd name="T65" fmla="*/ 29 h 107"/>
              <a:gd name="T66" fmla="*/ 97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4 h 107"/>
              <a:gd name="T74" fmla="*/ 120 w 157"/>
              <a:gd name="T75" fmla="*/ 10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6"/>
                </a:moveTo>
                <a:cubicBezTo>
                  <a:pt x="136" y="43"/>
                  <a:pt x="136" y="40"/>
                  <a:pt x="136" y="37"/>
                </a:cubicBezTo>
                <a:cubicBezTo>
                  <a:pt x="136" y="17"/>
                  <a:pt x="120" y="0"/>
                  <a:pt x="99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5" y="8"/>
                </a:cubicBezTo>
                <a:cubicBezTo>
                  <a:pt x="30" y="11"/>
                  <a:pt x="19" y="25"/>
                  <a:pt x="19" y="40"/>
                </a:cubicBezTo>
                <a:cubicBezTo>
                  <a:pt x="19" y="42"/>
                  <a:pt x="20" y="45"/>
                  <a:pt x="20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0"/>
                  <a:pt x="135" y="46"/>
                </a:cubicBezTo>
                <a:close/>
                <a:moveTo>
                  <a:pt x="120" y="100"/>
                </a:moveTo>
                <a:cubicBezTo>
                  <a:pt x="79" y="100"/>
                  <a:pt x="79" y="100"/>
                  <a:pt x="79" y="100"/>
                </a:cubicBezTo>
                <a:cubicBezTo>
                  <a:pt x="82" y="97"/>
                  <a:pt x="103" y="75"/>
                  <a:pt x="103" y="75"/>
                </a:cubicBezTo>
                <a:cubicBezTo>
                  <a:pt x="103" y="75"/>
                  <a:pt x="106" y="72"/>
                  <a:pt x="102" y="72"/>
                </a:cubicBezTo>
                <a:cubicBezTo>
                  <a:pt x="98" y="72"/>
                  <a:pt x="92" y="72"/>
                  <a:pt x="92" y="72"/>
                </a:cubicBezTo>
                <a:cubicBezTo>
                  <a:pt x="92" y="72"/>
                  <a:pt x="92" y="71"/>
                  <a:pt x="92" y="68"/>
                </a:cubicBezTo>
                <a:cubicBezTo>
                  <a:pt x="92" y="60"/>
                  <a:pt x="92" y="43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1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7" y="73"/>
                  <a:pt x="50" y="76"/>
                  <a:pt x="50" y="76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23" y="100"/>
                  <a:pt x="11" y="89"/>
                  <a:pt x="11" y="74"/>
                </a:cubicBezTo>
                <a:cubicBezTo>
                  <a:pt x="11" y="63"/>
                  <a:pt x="18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0" y="17"/>
                </a:cubicBezTo>
                <a:cubicBezTo>
                  <a:pt x="65" y="15"/>
                  <a:pt x="74" y="29"/>
                  <a:pt x="74" y="29"/>
                </a:cubicBezTo>
                <a:cubicBezTo>
                  <a:pt x="74" y="29"/>
                  <a:pt x="77" y="11"/>
                  <a:pt x="97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7" y="47"/>
                  <a:pt x="127" y="50"/>
                </a:cubicBezTo>
                <a:cubicBezTo>
                  <a:pt x="138" y="53"/>
                  <a:pt x="147" y="63"/>
                  <a:pt x="147" y="74"/>
                </a:cubicBezTo>
                <a:cubicBezTo>
                  <a:pt x="147" y="89"/>
                  <a:pt x="135" y="100"/>
                  <a:pt x="12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24" name="Group 23"/>
          <p:cNvGrpSpPr/>
          <p:nvPr/>
        </p:nvGrpSpPr>
        <p:grpSpPr>
          <a:xfrm>
            <a:off x="10539792" y="2384829"/>
            <a:ext cx="907211" cy="1184416"/>
            <a:chOff x="2887663" y="3362325"/>
            <a:chExt cx="285750" cy="373063"/>
          </a:xfrm>
          <a:solidFill>
            <a:schemeClr val="bg1"/>
          </a:solidFill>
        </p:grpSpPr>
        <p:sp>
          <p:nvSpPr>
            <p:cNvPr id="25" name="Freeform 37"/>
            <p:cNvSpPr>
              <a:spLocks noEditPoints="1"/>
            </p:cNvSpPr>
            <p:nvPr/>
          </p:nvSpPr>
          <p:spPr bwMode="auto">
            <a:xfrm>
              <a:off x="2887663" y="3362325"/>
              <a:ext cx="285750" cy="373063"/>
            </a:xfrm>
            <a:custGeom>
              <a:avLst/>
              <a:gdLst>
                <a:gd name="T0" fmla="*/ 103 w 109"/>
                <a:gd name="T1" fmla="*/ 68 h 142"/>
                <a:gd name="T2" fmla="*/ 96 w 109"/>
                <a:gd name="T3" fmla="*/ 68 h 142"/>
                <a:gd name="T4" fmla="*/ 96 w 109"/>
                <a:gd name="T5" fmla="*/ 44 h 142"/>
                <a:gd name="T6" fmla="*/ 84 w 109"/>
                <a:gd name="T7" fmla="*/ 13 h 142"/>
                <a:gd name="T8" fmla="*/ 54 w 109"/>
                <a:gd name="T9" fmla="*/ 0 h 142"/>
                <a:gd name="T10" fmla="*/ 25 w 109"/>
                <a:gd name="T11" fmla="*/ 13 h 142"/>
                <a:gd name="T12" fmla="*/ 13 w 109"/>
                <a:gd name="T13" fmla="*/ 44 h 142"/>
                <a:gd name="T14" fmla="*/ 13 w 109"/>
                <a:gd name="T15" fmla="*/ 68 h 142"/>
                <a:gd name="T16" fmla="*/ 5 w 109"/>
                <a:gd name="T17" fmla="*/ 68 h 142"/>
                <a:gd name="T18" fmla="*/ 0 w 109"/>
                <a:gd name="T19" fmla="*/ 73 h 142"/>
                <a:gd name="T20" fmla="*/ 0 w 109"/>
                <a:gd name="T21" fmla="*/ 137 h 142"/>
                <a:gd name="T22" fmla="*/ 5 w 109"/>
                <a:gd name="T23" fmla="*/ 142 h 142"/>
                <a:gd name="T24" fmla="*/ 103 w 109"/>
                <a:gd name="T25" fmla="*/ 142 h 142"/>
                <a:gd name="T26" fmla="*/ 109 w 109"/>
                <a:gd name="T27" fmla="*/ 137 h 142"/>
                <a:gd name="T28" fmla="*/ 109 w 109"/>
                <a:gd name="T29" fmla="*/ 73 h 142"/>
                <a:gd name="T30" fmla="*/ 103 w 109"/>
                <a:gd name="T31" fmla="*/ 68 h 142"/>
                <a:gd name="T32" fmla="*/ 66 w 109"/>
                <a:gd name="T33" fmla="*/ 124 h 142"/>
                <a:gd name="T34" fmla="*/ 54 w 109"/>
                <a:gd name="T35" fmla="*/ 136 h 142"/>
                <a:gd name="T36" fmla="*/ 42 w 109"/>
                <a:gd name="T37" fmla="*/ 124 h 142"/>
                <a:gd name="T38" fmla="*/ 42 w 109"/>
                <a:gd name="T39" fmla="*/ 102 h 142"/>
                <a:gd name="T40" fmla="*/ 54 w 109"/>
                <a:gd name="T41" fmla="*/ 91 h 142"/>
                <a:gd name="T42" fmla="*/ 66 w 109"/>
                <a:gd name="T43" fmla="*/ 102 h 142"/>
                <a:gd name="T44" fmla="*/ 66 w 109"/>
                <a:gd name="T45" fmla="*/ 124 h 142"/>
                <a:gd name="T46" fmla="*/ 76 w 109"/>
                <a:gd name="T47" fmla="*/ 68 h 142"/>
                <a:gd name="T48" fmla="*/ 32 w 109"/>
                <a:gd name="T49" fmla="*/ 68 h 142"/>
                <a:gd name="T50" fmla="*/ 32 w 109"/>
                <a:gd name="T51" fmla="*/ 44 h 142"/>
                <a:gd name="T52" fmla="*/ 39 w 109"/>
                <a:gd name="T53" fmla="*/ 27 h 142"/>
                <a:gd name="T54" fmla="*/ 54 w 109"/>
                <a:gd name="T55" fmla="*/ 20 h 142"/>
                <a:gd name="T56" fmla="*/ 70 w 109"/>
                <a:gd name="T57" fmla="*/ 27 h 142"/>
                <a:gd name="T58" fmla="*/ 76 w 109"/>
                <a:gd name="T59" fmla="*/ 44 h 142"/>
                <a:gd name="T60" fmla="*/ 76 w 109"/>
                <a:gd name="T61" fmla="*/ 6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42">
                  <a:moveTo>
                    <a:pt x="103" y="68"/>
                  </a:moveTo>
                  <a:cubicBezTo>
                    <a:pt x="96" y="68"/>
                    <a:pt x="96" y="68"/>
                    <a:pt x="96" y="68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32"/>
                    <a:pt x="92" y="21"/>
                    <a:pt x="84" y="13"/>
                  </a:cubicBezTo>
                  <a:cubicBezTo>
                    <a:pt x="77" y="5"/>
                    <a:pt x="66" y="0"/>
                    <a:pt x="54" y="0"/>
                  </a:cubicBezTo>
                  <a:cubicBezTo>
                    <a:pt x="43" y="0"/>
                    <a:pt x="32" y="5"/>
                    <a:pt x="25" y="13"/>
                  </a:cubicBezTo>
                  <a:cubicBezTo>
                    <a:pt x="17" y="21"/>
                    <a:pt x="13" y="32"/>
                    <a:pt x="13" y="44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70"/>
                    <a:pt x="0" y="7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0"/>
                    <a:pt x="2" y="142"/>
                    <a:pt x="5" y="142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6" y="142"/>
                    <a:pt x="109" y="140"/>
                    <a:pt x="109" y="137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09" y="70"/>
                    <a:pt x="106" y="68"/>
                    <a:pt x="103" y="68"/>
                  </a:cubicBezTo>
                  <a:close/>
                  <a:moveTo>
                    <a:pt x="66" y="124"/>
                  </a:moveTo>
                  <a:cubicBezTo>
                    <a:pt x="66" y="131"/>
                    <a:pt x="61" y="136"/>
                    <a:pt x="54" y="136"/>
                  </a:cubicBezTo>
                  <a:cubicBezTo>
                    <a:pt x="48" y="136"/>
                    <a:pt x="42" y="131"/>
                    <a:pt x="42" y="124"/>
                  </a:cubicBezTo>
                  <a:cubicBezTo>
                    <a:pt x="42" y="102"/>
                    <a:pt x="42" y="102"/>
                    <a:pt x="42" y="102"/>
                  </a:cubicBezTo>
                  <a:cubicBezTo>
                    <a:pt x="42" y="96"/>
                    <a:pt x="48" y="91"/>
                    <a:pt x="54" y="91"/>
                  </a:cubicBezTo>
                  <a:cubicBezTo>
                    <a:pt x="61" y="91"/>
                    <a:pt x="66" y="96"/>
                    <a:pt x="66" y="102"/>
                  </a:cubicBezTo>
                  <a:lnTo>
                    <a:pt x="66" y="124"/>
                  </a:lnTo>
                  <a:close/>
                  <a:moveTo>
                    <a:pt x="76" y="68"/>
                  </a:moveTo>
                  <a:cubicBezTo>
                    <a:pt x="32" y="68"/>
                    <a:pt x="32" y="68"/>
                    <a:pt x="32" y="68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2" y="37"/>
                    <a:pt x="35" y="31"/>
                    <a:pt x="39" y="27"/>
                  </a:cubicBezTo>
                  <a:cubicBezTo>
                    <a:pt x="43" y="22"/>
                    <a:pt x="48" y="20"/>
                    <a:pt x="54" y="20"/>
                  </a:cubicBezTo>
                  <a:cubicBezTo>
                    <a:pt x="60" y="20"/>
                    <a:pt x="66" y="22"/>
                    <a:pt x="70" y="27"/>
                  </a:cubicBezTo>
                  <a:cubicBezTo>
                    <a:pt x="74" y="31"/>
                    <a:pt x="76" y="37"/>
                    <a:pt x="76" y="44"/>
                  </a:cubicBezTo>
                  <a:lnTo>
                    <a:pt x="7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3009900" y="3616325"/>
              <a:ext cx="38100" cy="84138"/>
            </a:xfrm>
            <a:custGeom>
              <a:avLst/>
              <a:gdLst>
                <a:gd name="T0" fmla="*/ 7 w 14"/>
                <a:gd name="T1" fmla="*/ 0 h 32"/>
                <a:gd name="T2" fmla="*/ 0 w 14"/>
                <a:gd name="T3" fmla="*/ 7 h 32"/>
                <a:gd name="T4" fmla="*/ 0 w 14"/>
                <a:gd name="T5" fmla="*/ 25 h 32"/>
                <a:gd name="T6" fmla="*/ 7 w 14"/>
                <a:gd name="T7" fmla="*/ 32 h 32"/>
                <a:gd name="T8" fmla="*/ 14 w 14"/>
                <a:gd name="T9" fmla="*/ 25 h 32"/>
                <a:gd name="T10" fmla="*/ 14 w 14"/>
                <a:gd name="T11" fmla="*/ 7 h 32"/>
                <a:gd name="T12" fmla="*/ 7 w 14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32">
                  <a:moveTo>
                    <a:pt x="7" y="0"/>
                  </a:moveTo>
                  <a:cubicBezTo>
                    <a:pt x="4" y="0"/>
                    <a:pt x="0" y="3"/>
                    <a:pt x="0" y="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9"/>
                    <a:pt x="4" y="32"/>
                    <a:pt x="7" y="32"/>
                  </a:cubicBezTo>
                  <a:cubicBezTo>
                    <a:pt x="11" y="32"/>
                    <a:pt x="14" y="29"/>
                    <a:pt x="14" y="25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5876" y="2512466"/>
            <a:ext cx="1170616" cy="929145"/>
            <a:chOff x="2732088" y="4337050"/>
            <a:chExt cx="354013" cy="280988"/>
          </a:xfrm>
          <a:solidFill>
            <a:schemeClr val="bg1"/>
          </a:solidFill>
        </p:grpSpPr>
        <p:sp>
          <p:nvSpPr>
            <p:cNvPr id="28" name="Rectangle 60"/>
            <p:cNvSpPr>
              <a:spLocks noChangeArrowheads="1"/>
            </p:cNvSpPr>
            <p:nvPr/>
          </p:nvSpPr>
          <p:spPr bwMode="auto">
            <a:xfrm>
              <a:off x="2989263" y="4389438"/>
              <a:ext cx="841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9" name="Rectangle 61"/>
            <p:cNvSpPr>
              <a:spLocks noChangeArrowheads="1"/>
            </p:cNvSpPr>
            <p:nvPr/>
          </p:nvSpPr>
          <p:spPr bwMode="auto">
            <a:xfrm>
              <a:off x="2989263" y="4411663"/>
              <a:ext cx="84138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0" name="Rectangle 62"/>
            <p:cNvSpPr>
              <a:spLocks noChangeArrowheads="1"/>
            </p:cNvSpPr>
            <p:nvPr/>
          </p:nvSpPr>
          <p:spPr bwMode="auto">
            <a:xfrm>
              <a:off x="2989263" y="4351338"/>
              <a:ext cx="84138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1" name="Freeform 63"/>
            <p:cNvSpPr>
              <a:spLocks noEditPoints="1"/>
            </p:cNvSpPr>
            <p:nvPr/>
          </p:nvSpPr>
          <p:spPr bwMode="auto">
            <a:xfrm>
              <a:off x="2976563" y="4337050"/>
              <a:ext cx="109538" cy="276225"/>
            </a:xfrm>
            <a:custGeom>
              <a:avLst/>
              <a:gdLst>
                <a:gd name="T0" fmla="*/ 0 w 69"/>
                <a:gd name="T1" fmla="*/ 0 h 174"/>
                <a:gd name="T2" fmla="*/ 0 w 69"/>
                <a:gd name="T3" fmla="*/ 174 h 174"/>
                <a:gd name="T4" fmla="*/ 69 w 69"/>
                <a:gd name="T5" fmla="*/ 174 h 174"/>
                <a:gd name="T6" fmla="*/ 69 w 69"/>
                <a:gd name="T7" fmla="*/ 0 h 174"/>
                <a:gd name="T8" fmla="*/ 0 w 69"/>
                <a:gd name="T9" fmla="*/ 0 h 174"/>
                <a:gd name="T10" fmla="*/ 64 w 69"/>
                <a:gd name="T11" fmla="*/ 164 h 174"/>
                <a:gd name="T12" fmla="*/ 5 w 69"/>
                <a:gd name="T13" fmla="*/ 164 h 174"/>
                <a:gd name="T14" fmla="*/ 5 w 69"/>
                <a:gd name="T15" fmla="*/ 5 h 174"/>
                <a:gd name="T16" fmla="*/ 64 w 69"/>
                <a:gd name="T17" fmla="*/ 5 h 174"/>
                <a:gd name="T18" fmla="*/ 64 w 69"/>
                <a:gd name="T19" fmla="*/ 16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174">
                  <a:moveTo>
                    <a:pt x="0" y="0"/>
                  </a:moveTo>
                  <a:lnTo>
                    <a:pt x="0" y="174"/>
                  </a:lnTo>
                  <a:lnTo>
                    <a:pt x="69" y="174"/>
                  </a:lnTo>
                  <a:lnTo>
                    <a:pt x="69" y="0"/>
                  </a:lnTo>
                  <a:lnTo>
                    <a:pt x="0" y="0"/>
                  </a:lnTo>
                  <a:close/>
                  <a:moveTo>
                    <a:pt x="64" y="164"/>
                  </a:moveTo>
                  <a:lnTo>
                    <a:pt x="5" y="164"/>
                  </a:lnTo>
                  <a:lnTo>
                    <a:pt x="5" y="5"/>
                  </a:lnTo>
                  <a:lnTo>
                    <a:pt x="64" y="5"/>
                  </a:lnTo>
                  <a:lnTo>
                    <a:pt x="64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2" name="Rectangle 64"/>
            <p:cNvSpPr>
              <a:spLocks noChangeArrowheads="1"/>
            </p:cNvSpPr>
            <p:nvPr/>
          </p:nvSpPr>
          <p:spPr bwMode="auto">
            <a:xfrm>
              <a:off x="2989263" y="4432300"/>
              <a:ext cx="84138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3" name="Freeform 65"/>
            <p:cNvSpPr>
              <a:spLocks noEditPoints="1"/>
            </p:cNvSpPr>
            <p:nvPr/>
          </p:nvSpPr>
          <p:spPr bwMode="auto">
            <a:xfrm>
              <a:off x="3005138" y="4502150"/>
              <a:ext cx="55563" cy="55563"/>
            </a:xfrm>
            <a:custGeom>
              <a:avLst/>
              <a:gdLst>
                <a:gd name="T0" fmla="*/ 10 w 21"/>
                <a:gd name="T1" fmla="*/ 0 h 21"/>
                <a:gd name="T2" fmla="*/ 0 w 21"/>
                <a:gd name="T3" fmla="*/ 10 h 21"/>
                <a:gd name="T4" fmla="*/ 10 w 21"/>
                <a:gd name="T5" fmla="*/ 21 h 21"/>
                <a:gd name="T6" fmla="*/ 21 w 21"/>
                <a:gd name="T7" fmla="*/ 10 h 21"/>
                <a:gd name="T8" fmla="*/ 10 w 21"/>
                <a:gd name="T9" fmla="*/ 0 h 21"/>
                <a:gd name="T10" fmla="*/ 10 w 21"/>
                <a:gd name="T11" fmla="*/ 17 h 21"/>
                <a:gd name="T12" fmla="*/ 4 w 21"/>
                <a:gd name="T13" fmla="*/ 10 h 21"/>
                <a:gd name="T14" fmla="*/ 10 w 21"/>
                <a:gd name="T15" fmla="*/ 4 h 21"/>
                <a:gd name="T16" fmla="*/ 17 w 21"/>
                <a:gd name="T17" fmla="*/ 10 h 21"/>
                <a:gd name="T18" fmla="*/ 10 w 21"/>
                <a:gd name="T1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0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0" y="21"/>
                  </a:cubicBezTo>
                  <a:cubicBezTo>
                    <a:pt x="16" y="21"/>
                    <a:pt x="21" y="16"/>
                    <a:pt x="21" y="10"/>
                  </a:cubicBezTo>
                  <a:cubicBezTo>
                    <a:pt x="21" y="4"/>
                    <a:pt x="16" y="0"/>
                    <a:pt x="10" y="0"/>
                  </a:cubicBezTo>
                  <a:close/>
                  <a:moveTo>
                    <a:pt x="10" y="17"/>
                  </a:moveTo>
                  <a:cubicBezTo>
                    <a:pt x="7" y="17"/>
                    <a:pt x="4" y="14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4" y="4"/>
                    <a:pt x="17" y="7"/>
                    <a:pt x="17" y="10"/>
                  </a:cubicBezTo>
                  <a:cubicBezTo>
                    <a:pt x="17" y="14"/>
                    <a:pt x="14" y="17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Freeform 66"/>
            <p:cNvSpPr>
              <a:spLocks noEditPoints="1"/>
            </p:cNvSpPr>
            <p:nvPr/>
          </p:nvSpPr>
          <p:spPr bwMode="auto">
            <a:xfrm>
              <a:off x="2732088" y="4397375"/>
              <a:ext cx="231775" cy="220663"/>
            </a:xfrm>
            <a:custGeom>
              <a:avLst/>
              <a:gdLst>
                <a:gd name="T0" fmla="*/ 10 w 146"/>
                <a:gd name="T1" fmla="*/ 0 h 139"/>
                <a:gd name="T2" fmla="*/ 0 w 146"/>
                <a:gd name="T3" fmla="*/ 0 h 139"/>
                <a:gd name="T4" fmla="*/ 0 w 146"/>
                <a:gd name="T5" fmla="*/ 10 h 139"/>
                <a:gd name="T6" fmla="*/ 0 w 146"/>
                <a:gd name="T7" fmla="*/ 99 h 139"/>
                <a:gd name="T8" fmla="*/ 0 w 146"/>
                <a:gd name="T9" fmla="*/ 109 h 139"/>
                <a:gd name="T10" fmla="*/ 58 w 146"/>
                <a:gd name="T11" fmla="*/ 109 h 139"/>
                <a:gd name="T12" fmla="*/ 58 w 146"/>
                <a:gd name="T13" fmla="*/ 134 h 139"/>
                <a:gd name="T14" fmla="*/ 45 w 146"/>
                <a:gd name="T15" fmla="*/ 134 h 139"/>
                <a:gd name="T16" fmla="*/ 45 w 146"/>
                <a:gd name="T17" fmla="*/ 139 h 139"/>
                <a:gd name="T18" fmla="*/ 58 w 146"/>
                <a:gd name="T19" fmla="*/ 139 h 139"/>
                <a:gd name="T20" fmla="*/ 88 w 146"/>
                <a:gd name="T21" fmla="*/ 139 h 139"/>
                <a:gd name="T22" fmla="*/ 103 w 146"/>
                <a:gd name="T23" fmla="*/ 139 h 139"/>
                <a:gd name="T24" fmla="*/ 103 w 146"/>
                <a:gd name="T25" fmla="*/ 134 h 139"/>
                <a:gd name="T26" fmla="*/ 88 w 146"/>
                <a:gd name="T27" fmla="*/ 134 h 139"/>
                <a:gd name="T28" fmla="*/ 88 w 146"/>
                <a:gd name="T29" fmla="*/ 109 h 139"/>
                <a:gd name="T30" fmla="*/ 146 w 146"/>
                <a:gd name="T31" fmla="*/ 109 h 139"/>
                <a:gd name="T32" fmla="*/ 146 w 146"/>
                <a:gd name="T33" fmla="*/ 99 h 139"/>
                <a:gd name="T34" fmla="*/ 146 w 146"/>
                <a:gd name="T35" fmla="*/ 10 h 139"/>
                <a:gd name="T36" fmla="*/ 146 w 146"/>
                <a:gd name="T37" fmla="*/ 0 h 139"/>
                <a:gd name="T38" fmla="*/ 137 w 146"/>
                <a:gd name="T39" fmla="*/ 0 h 139"/>
                <a:gd name="T40" fmla="*/ 10 w 146"/>
                <a:gd name="T41" fmla="*/ 0 h 139"/>
                <a:gd name="T42" fmla="*/ 139 w 146"/>
                <a:gd name="T43" fmla="*/ 101 h 139"/>
                <a:gd name="T44" fmla="*/ 10 w 146"/>
                <a:gd name="T45" fmla="*/ 101 h 139"/>
                <a:gd name="T46" fmla="*/ 10 w 146"/>
                <a:gd name="T47" fmla="*/ 10 h 139"/>
                <a:gd name="T48" fmla="*/ 139 w 146"/>
                <a:gd name="T49" fmla="*/ 10 h 139"/>
                <a:gd name="T50" fmla="*/ 139 w 146"/>
                <a:gd name="T51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39">
                  <a:moveTo>
                    <a:pt x="10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0" y="99"/>
                  </a:lnTo>
                  <a:lnTo>
                    <a:pt x="0" y="109"/>
                  </a:lnTo>
                  <a:lnTo>
                    <a:pt x="58" y="109"/>
                  </a:lnTo>
                  <a:lnTo>
                    <a:pt x="58" y="134"/>
                  </a:lnTo>
                  <a:lnTo>
                    <a:pt x="45" y="134"/>
                  </a:lnTo>
                  <a:lnTo>
                    <a:pt x="45" y="139"/>
                  </a:lnTo>
                  <a:lnTo>
                    <a:pt x="58" y="139"/>
                  </a:lnTo>
                  <a:lnTo>
                    <a:pt x="88" y="139"/>
                  </a:lnTo>
                  <a:lnTo>
                    <a:pt x="103" y="139"/>
                  </a:lnTo>
                  <a:lnTo>
                    <a:pt x="103" y="134"/>
                  </a:lnTo>
                  <a:lnTo>
                    <a:pt x="88" y="134"/>
                  </a:lnTo>
                  <a:lnTo>
                    <a:pt x="88" y="109"/>
                  </a:lnTo>
                  <a:lnTo>
                    <a:pt x="146" y="109"/>
                  </a:lnTo>
                  <a:lnTo>
                    <a:pt x="146" y="99"/>
                  </a:lnTo>
                  <a:lnTo>
                    <a:pt x="146" y="10"/>
                  </a:lnTo>
                  <a:lnTo>
                    <a:pt x="146" y="0"/>
                  </a:lnTo>
                  <a:lnTo>
                    <a:pt x="137" y="0"/>
                  </a:lnTo>
                  <a:lnTo>
                    <a:pt x="10" y="0"/>
                  </a:lnTo>
                  <a:close/>
                  <a:moveTo>
                    <a:pt x="139" y="101"/>
                  </a:moveTo>
                  <a:lnTo>
                    <a:pt x="10" y="101"/>
                  </a:lnTo>
                  <a:lnTo>
                    <a:pt x="10" y="10"/>
                  </a:lnTo>
                  <a:lnTo>
                    <a:pt x="139" y="10"/>
                  </a:lnTo>
                  <a:lnTo>
                    <a:pt x="139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35" name="TextBox"/>
          <p:cNvSpPr txBox="1"/>
          <p:nvPr/>
        </p:nvSpPr>
        <p:spPr>
          <a:xfrm>
            <a:off x="44531" y="4545017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TextBox"/>
          <p:cNvSpPr txBox="1"/>
          <p:nvPr/>
        </p:nvSpPr>
        <p:spPr>
          <a:xfrm>
            <a:off x="277942" y="4967385"/>
            <a:ext cx="1871258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TextBox"/>
          <p:cNvSpPr txBox="1"/>
          <p:nvPr/>
        </p:nvSpPr>
        <p:spPr>
          <a:xfrm>
            <a:off x="2492300" y="4545017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TextBox"/>
          <p:cNvSpPr txBox="1"/>
          <p:nvPr/>
        </p:nvSpPr>
        <p:spPr>
          <a:xfrm>
            <a:off x="2725711" y="4967385"/>
            <a:ext cx="1871258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TextBox"/>
          <p:cNvSpPr txBox="1"/>
          <p:nvPr/>
        </p:nvSpPr>
        <p:spPr>
          <a:xfrm>
            <a:off x="4940069" y="4545017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TextBox"/>
          <p:cNvSpPr txBox="1"/>
          <p:nvPr/>
        </p:nvSpPr>
        <p:spPr>
          <a:xfrm>
            <a:off x="5173480" y="4967385"/>
            <a:ext cx="1871258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TextBox"/>
          <p:cNvSpPr txBox="1"/>
          <p:nvPr/>
        </p:nvSpPr>
        <p:spPr>
          <a:xfrm>
            <a:off x="7377151" y="4545017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TextBox"/>
          <p:cNvSpPr txBox="1"/>
          <p:nvPr/>
        </p:nvSpPr>
        <p:spPr>
          <a:xfrm>
            <a:off x="7610562" y="4967385"/>
            <a:ext cx="1871258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TextBox"/>
          <p:cNvSpPr txBox="1"/>
          <p:nvPr/>
        </p:nvSpPr>
        <p:spPr>
          <a:xfrm>
            <a:off x="9814233" y="4545017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TextBox"/>
          <p:cNvSpPr txBox="1"/>
          <p:nvPr/>
        </p:nvSpPr>
        <p:spPr>
          <a:xfrm>
            <a:off x="10047644" y="4967385"/>
            <a:ext cx="1871258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609600" y="3835400"/>
            <a:ext cx="5080000" cy="914400"/>
          </a:xfrm>
          <a:prstGeom prst="rect">
            <a:avLst/>
          </a:prstGeom>
          <a:solidFill>
            <a:srgbClr val="6F433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" name="Straight Connector 2"/>
          <p:cNvCxnSpPr/>
          <p:nvPr/>
        </p:nvCxnSpPr>
        <p:spPr>
          <a:xfrm>
            <a:off x="6101193" y="1498600"/>
            <a:ext cx="0" cy="4775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 flipH="1">
            <a:off x="1828800" y="3987809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9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1" name="Group 10"/>
          <p:cNvGrpSpPr/>
          <p:nvPr/>
        </p:nvGrpSpPr>
        <p:grpSpPr>
          <a:xfrm flipH="1">
            <a:off x="3767279" y="3987809"/>
            <a:ext cx="236752" cy="615911"/>
            <a:chOff x="7858105" y="406909"/>
            <a:chExt cx="211138" cy="549275"/>
          </a:xfrm>
          <a:solidFill>
            <a:schemeClr val="bg1">
              <a:lumMod val="75000"/>
            </a:schemeClr>
          </a:solidFill>
        </p:grpSpPr>
        <p:sp>
          <p:nvSpPr>
            <p:cNvPr id="12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3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4" name="Group 13"/>
          <p:cNvGrpSpPr/>
          <p:nvPr/>
        </p:nvGrpSpPr>
        <p:grpSpPr>
          <a:xfrm flipH="1">
            <a:off x="2608820" y="3987809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15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6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7" name="Group 16"/>
          <p:cNvGrpSpPr/>
          <p:nvPr/>
        </p:nvGrpSpPr>
        <p:grpSpPr>
          <a:xfrm flipH="1">
            <a:off x="3373393" y="3987809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18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9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 flipH="1">
            <a:off x="2989167" y="3987809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21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2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3" name="Group 22"/>
          <p:cNvGrpSpPr/>
          <p:nvPr/>
        </p:nvGrpSpPr>
        <p:grpSpPr>
          <a:xfrm flipH="1">
            <a:off x="2222689" y="3987809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24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5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6" name="Group 25"/>
          <p:cNvGrpSpPr/>
          <p:nvPr/>
        </p:nvGrpSpPr>
        <p:grpSpPr>
          <a:xfrm flipH="1">
            <a:off x="4150301" y="3989605"/>
            <a:ext cx="236752" cy="615911"/>
            <a:chOff x="7858105" y="406909"/>
            <a:chExt cx="211138" cy="549275"/>
          </a:xfrm>
          <a:solidFill>
            <a:schemeClr val="bg1">
              <a:lumMod val="75000"/>
            </a:schemeClr>
          </a:solidFill>
        </p:grpSpPr>
        <p:sp>
          <p:nvSpPr>
            <p:cNvPr id="27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28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29" name="Group 28"/>
          <p:cNvGrpSpPr/>
          <p:nvPr/>
        </p:nvGrpSpPr>
        <p:grpSpPr>
          <a:xfrm flipH="1">
            <a:off x="4930317" y="3989605"/>
            <a:ext cx="236752" cy="615911"/>
            <a:chOff x="7858105" y="406909"/>
            <a:chExt cx="211138" cy="549275"/>
          </a:xfrm>
          <a:solidFill>
            <a:schemeClr val="bg1">
              <a:lumMod val="75000"/>
            </a:schemeClr>
          </a:solidFill>
        </p:grpSpPr>
        <p:sp>
          <p:nvSpPr>
            <p:cNvPr id="30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1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2" name="Group 31"/>
          <p:cNvGrpSpPr/>
          <p:nvPr/>
        </p:nvGrpSpPr>
        <p:grpSpPr>
          <a:xfrm flipH="1">
            <a:off x="5310664" y="3989605"/>
            <a:ext cx="236752" cy="615911"/>
            <a:chOff x="7858105" y="406909"/>
            <a:chExt cx="211138" cy="549275"/>
          </a:xfrm>
          <a:solidFill>
            <a:schemeClr val="bg1">
              <a:lumMod val="75000"/>
            </a:schemeClr>
          </a:solidFill>
        </p:grpSpPr>
        <p:sp>
          <p:nvSpPr>
            <p:cNvPr id="33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4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35" name="Group 34"/>
          <p:cNvGrpSpPr/>
          <p:nvPr/>
        </p:nvGrpSpPr>
        <p:grpSpPr>
          <a:xfrm flipH="1">
            <a:off x="4544187" y="3989605"/>
            <a:ext cx="236752" cy="615911"/>
            <a:chOff x="7858105" y="406909"/>
            <a:chExt cx="211138" cy="549275"/>
          </a:xfrm>
          <a:solidFill>
            <a:schemeClr val="bg1">
              <a:lumMod val="75000"/>
            </a:schemeClr>
          </a:solidFill>
        </p:grpSpPr>
        <p:sp>
          <p:nvSpPr>
            <p:cNvPr id="36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7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711200" y="4038601"/>
            <a:ext cx="1016000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50%</a:t>
            </a:r>
            <a:endParaRPr lang="en-US" sz="213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604000" y="3835400"/>
            <a:ext cx="5080000" cy="914400"/>
          </a:xfrm>
          <a:prstGeom prst="rect">
            <a:avLst/>
          </a:prstGeom>
          <a:solidFill>
            <a:srgbClr val="885E2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4" name="Group 43"/>
          <p:cNvGrpSpPr/>
          <p:nvPr/>
        </p:nvGrpSpPr>
        <p:grpSpPr>
          <a:xfrm flipH="1">
            <a:off x="7823200" y="3987809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45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6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47" name="Group 46"/>
          <p:cNvGrpSpPr/>
          <p:nvPr/>
        </p:nvGrpSpPr>
        <p:grpSpPr>
          <a:xfrm flipH="1">
            <a:off x="9761679" y="3987809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48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49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0" name="Group 49"/>
          <p:cNvGrpSpPr/>
          <p:nvPr/>
        </p:nvGrpSpPr>
        <p:grpSpPr>
          <a:xfrm flipH="1">
            <a:off x="8603220" y="3987809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51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2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3" name="Group 52"/>
          <p:cNvGrpSpPr/>
          <p:nvPr/>
        </p:nvGrpSpPr>
        <p:grpSpPr>
          <a:xfrm flipH="1">
            <a:off x="9367793" y="3987809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54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6" name="Group 55"/>
          <p:cNvGrpSpPr/>
          <p:nvPr/>
        </p:nvGrpSpPr>
        <p:grpSpPr>
          <a:xfrm flipH="1">
            <a:off x="8983567" y="3987809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57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59" name="Group 58"/>
          <p:cNvGrpSpPr/>
          <p:nvPr/>
        </p:nvGrpSpPr>
        <p:grpSpPr>
          <a:xfrm flipH="1">
            <a:off x="8217089" y="3987809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60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1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62" name="Group 61"/>
          <p:cNvGrpSpPr/>
          <p:nvPr/>
        </p:nvGrpSpPr>
        <p:grpSpPr>
          <a:xfrm flipH="1">
            <a:off x="10144701" y="3989605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63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4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65" name="Group 64"/>
          <p:cNvGrpSpPr/>
          <p:nvPr/>
        </p:nvGrpSpPr>
        <p:grpSpPr>
          <a:xfrm flipH="1">
            <a:off x="10924717" y="3989605"/>
            <a:ext cx="236752" cy="615911"/>
            <a:chOff x="7858105" y="406909"/>
            <a:chExt cx="211138" cy="549275"/>
          </a:xfrm>
          <a:solidFill>
            <a:schemeClr val="bg1">
              <a:lumMod val="75000"/>
            </a:schemeClr>
          </a:solidFill>
        </p:grpSpPr>
        <p:sp>
          <p:nvSpPr>
            <p:cNvPr id="66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67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68" name="Group 67"/>
          <p:cNvGrpSpPr/>
          <p:nvPr/>
        </p:nvGrpSpPr>
        <p:grpSpPr>
          <a:xfrm flipH="1">
            <a:off x="11305064" y="3989605"/>
            <a:ext cx="236752" cy="615911"/>
            <a:chOff x="7858105" y="406909"/>
            <a:chExt cx="211138" cy="549275"/>
          </a:xfrm>
          <a:solidFill>
            <a:schemeClr val="bg1">
              <a:lumMod val="75000"/>
            </a:schemeClr>
          </a:solidFill>
        </p:grpSpPr>
        <p:sp>
          <p:nvSpPr>
            <p:cNvPr id="69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0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71" name="Group 70"/>
          <p:cNvGrpSpPr/>
          <p:nvPr/>
        </p:nvGrpSpPr>
        <p:grpSpPr>
          <a:xfrm flipH="1">
            <a:off x="10538587" y="3989605"/>
            <a:ext cx="236752" cy="615911"/>
            <a:chOff x="7858105" y="406909"/>
            <a:chExt cx="211138" cy="549275"/>
          </a:xfrm>
          <a:solidFill>
            <a:schemeClr val="bg1"/>
          </a:solidFill>
        </p:grpSpPr>
        <p:sp>
          <p:nvSpPr>
            <p:cNvPr id="72" name="Oval 76"/>
            <p:cNvSpPr>
              <a:spLocks noChangeArrowheads="1"/>
            </p:cNvSpPr>
            <p:nvPr/>
          </p:nvSpPr>
          <p:spPr bwMode="auto">
            <a:xfrm>
              <a:off x="7918430" y="406909"/>
              <a:ext cx="92075" cy="92075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73" name="Freeform 77"/>
            <p:cNvSpPr/>
            <p:nvPr/>
          </p:nvSpPr>
          <p:spPr bwMode="auto">
            <a:xfrm>
              <a:off x="7858105" y="508509"/>
              <a:ext cx="211138" cy="447675"/>
            </a:xfrm>
            <a:custGeom>
              <a:avLst/>
              <a:gdLst>
                <a:gd name="T0" fmla="*/ 83 w 106"/>
                <a:gd name="T1" fmla="*/ 0 h 224"/>
                <a:gd name="T2" fmla="*/ 24 w 106"/>
                <a:gd name="T3" fmla="*/ 0 h 224"/>
                <a:gd name="T4" fmla="*/ 0 w 106"/>
                <a:gd name="T5" fmla="*/ 23 h 224"/>
                <a:gd name="T6" fmla="*/ 0 w 106"/>
                <a:gd name="T7" fmla="*/ 99 h 224"/>
                <a:gd name="T8" fmla="*/ 10 w 106"/>
                <a:gd name="T9" fmla="*/ 109 h 224"/>
                <a:gd name="T10" fmla="*/ 21 w 106"/>
                <a:gd name="T11" fmla="*/ 99 h 224"/>
                <a:gd name="T12" fmla="*/ 21 w 106"/>
                <a:gd name="T13" fmla="*/ 35 h 224"/>
                <a:gd name="T14" fmla="*/ 24 w 106"/>
                <a:gd name="T15" fmla="*/ 35 h 224"/>
                <a:gd name="T16" fmla="*/ 24 w 106"/>
                <a:gd name="T17" fmla="*/ 211 h 224"/>
                <a:gd name="T18" fmla="*/ 38 w 106"/>
                <a:gd name="T19" fmla="*/ 224 h 224"/>
                <a:gd name="T20" fmla="*/ 51 w 106"/>
                <a:gd name="T21" fmla="*/ 211 h 224"/>
                <a:gd name="T22" fmla="*/ 51 w 106"/>
                <a:gd name="T23" fmla="*/ 108 h 224"/>
                <a:gd name="T24" fmla="*/ 55 w 106"/>
                <a:gd name="T25" fmla="*/ 108 h 224"/>
                <a:gd name="T26" fmla="*/ 55 w 106"/>
                <a:gd name="T27" fmla="*/ 211 h 224"/>
                <a:gd name="T28" fmla="*/ 69 w 106"/>
                <a:gd name="T29" fmla="*/ 224 h 224"/>
                <a:gd name="T30" fmla="*/ 82 w 106"/>
                <a:gd name="T31" fmla="*/ 211 h 224"/>
                <a:gd name="T32" fmla="*/ 82 w 106"/>
                <a:gd name="T33" fmla="*/ 35 h 224"/>
                <a:gd name="T34" fmla="*/ 86 w 106"/>
                <a:gd name="T35" fmla="*/ 35 h 224"/>
                <a:gd name="T36" fmla="*/ 86 w 106"/>
                <a:gd name="T37" fmla="*/ 99 h 224"/>
                <a:gd name="T38" fmla="*/ 96 w 106"/>
                <a:gd name="T39" fmla="*/ 109 h 224"/>
                <a:gd name="T40" fmla="*/ 106 w 106"/>
                <a:gd name="T41" fmla="*/ 99 h 224"/>
                <a:gd name="T42" fmla="*/ 106 w 106"/>
                <a:gd name="T43" fmla="*/ 23 h 224"/>
                <a:gd name="T44" fmla="*/ 83 w 106"/>
                <a:gd name="T4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224">
                  <a:moveTo>
                    <a:pt x="83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4"/>
                    <a:pt x="5" y="109"/>
                    <a:pt x="10" y="109"/>
                  </a:cubicBezTo>
                  <a:cubicBezTo>
                    <a:pt x="16" y="109"/>
                    <a:pt x="21" y="104"/>
                    <a:pt x="21" y="99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211"/>
                    <a:pt x="24" y="211"/>
                    <a:pt x="24" y="211"/>
                  </a:cubicBezTo>
                  <a:cubicBezTo>
                    <a:pt x="24" y="218"/>
                    <a:pt x="30" y="224"/>
                    <a:pt x="38" y="224"/>
                  </a:cubicBezTo>
                  <a:cubicBezTo>
                    <a:pt x="45" y="224"/>
                    <a:pt x="51" y="218"/>
                    <a:pt x="51" y="211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5" y="108"/>
                    <a:pt x="55" y="108"/>
                    <a:pt x="55" y="1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8"/>
                    <a:pt x="61" y="224"/>
                    <a:pt x="69" y="224"/>
                  </a:cubicBezTo>
                  <a:cubicBezTo>
                    <a:pt x="76" y="224"/>
                    <a:pt x="82" y="218"/>
                    <a:pt x="82" y="211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104"/>
                    <a:pt x="91" y="109"/>
                    <a:pt x="96" y="109"/>
                  </a:cubicBezTo>
                  <a:cubicBezTo>
                    <a:pt x="102" y="109"/>
                    <a:pt x="106" y="104"/>
                    <a:pt x="106" y="99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106" y="10"/>
                    <a:pt x="96" y="0"/>
                    <a:pt x="8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74" name="Text Box 10"/>
          <p:cNvSpPr txBox="1">
            <a:spLocks noChangeArrowheads="1"/>
          </p:cNvSpPr>
          <p:nvPr/>
        </p:nvSpPr>
        <p:spPr bwMode="auto">
          <a:xfrm>
            <a:off x="6705600" y="4038601"/>
            <a:ext cx="1016000" cy="553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80%</a:t>
            </a:r>
            <a:endParaRPr lang="en-US" sz="213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7" name="Shape 58289"/>
          <p:cNvSpPr/>
          <p:nvPr/>
        </p:nvSpPr>
        <p:spPr>
          <a:xfrm>
            <a:off x="609599" y="5533701"/>
            <a:ext cx="2198957" cy="800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algn="l"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78" name="Shape 58290"/>
          <p:cNvSpPr/>
          <p:nvPr/>
        </p:nvSpPr>
        <p:spPr>
          <a:xfrm>
            <a:off x="609600" y="5067229"/>
            <a:ext cx="1812826" cy="396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79" name="Shape 58289"/>
          <p:cNvSpPr/>
          <p:nvPr/>
        </p:nvSpPr>
        <p:spPr>
          <a:xfrm>
            <a:off x="3538795" y="5533701"/>
            <a:ext cx="2198957" cy="800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algn="l"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80" name="Shape 58290"/>
          <p:cNvSpPr/>
          <p:nvPr/>
        </p:nvSpPr>
        <p:spPr>
          <a:xfrm>
            <a:off x="3538796" y="5067229"/>
            <a:ext cx="1812826" cy="396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81" name="Shape 58289"/>
          <p:cNvSpPr/>
          <p:nvPr/>
        </p:nvSpPr>
        <p:spPr>
          <a:xfrm>
            <a:off x="6603999" y="5533701"/>
            <a:ext cx="2198957" cy="800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algn="l"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82" name="Shape 58290"/>
          <p:cNvSpPr/>
          <p:nvPr/>
        </p:nvSpPr>
        <p:spPr>
          <a:xfrm>
            <a:off x="6604000" y="5067229"/>
            <a:ext cx="1812826" cy="396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83" name="Shape 58289"/>
          <p:cNvSpPr/>
          <p:nvPr/>
        </p:nvSpPr>
        <p:spPr>
          <a:xfrm>
            <a:off x="9533195" y="5533701"/>
            <a:ext cx="2198957" cy="800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algn="l"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84" name="Shape 58290"/>
          <p:cNvSpPr/>
          <p:nvPr/>
        </p:nvSpPr>
        <p:spPr>
          <a:xfrm>
            <a:off x="9533196" y="5067229"/>
            <a:ext cx="1812826" cy="3960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l">
              <a:lnSpc>
                <a:spcPct val="100000"/>
              </a:lnSpc>
              <a:defRPr sz="25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此处添加标题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19200" y="1346200"/>
            <a:ext cx="3789123" cy="2286000"/>
            <a:chOff x="1219200" y="1346200"/>
            <a:chExt cx="3789123" cy="2286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1219200" y="1346200"/>
              <a:ext cx="3789123" cy="2286000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1761703" y="1618763"/>
              <a:ext cx="2625350" cy="1633728"/>
            </a:xfrm>
            <a:custGeom>
              <a:avLst/>
              <a:gdLst>
                <a:gd name="connsiteX0" fmla="*/ 0 w 2625350"/>
                <a:gd name="connsiteY0" fmla="*/ 0 h 1633728"/>
                <a:gd name="connsiteX1" fmla="*/ 2625350 w 2625350"/>
                <a:gd name="connsiteY1" fmla="*/ 0 h 1633728"/>
                <a:gd name="connsiteX2" fmla="*/ 2625350 w 2625350"/>
                <a:gd name="connsiteY2" fmla="*/ 1633728 h 1633728"/>
                <a:gd name="connsiteX3" fmla="*/ 0 w 2625350"/>
                <a:gd name="connsiteY3" fmla="*/ 1633728 h 163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5350" h="1633728">
                  <a:moveTo>
                    <a:pt x="0" y="0"/>
                  </a:moveTo>
                  <a:lnTo>
                    <a:pt x="2625350" y="0"/>
                  </a:lnTo>
                  <a:lnTo>
                    <a:pt x="2625350" y="1633728"/>
                  </a:lnTo>
                  <a:lnTo>
                    <a:pt x="0" y="1633728"/>
                  </a:lnTo>
                  <a:close/>
                </a:path>
              </a:pathLst>
            </a:custGeom>
          </p:spPr>
        </p:pic>
      </p:grpSp>
      <p:grpSp>
        <p:nvGrpSpPr>
          <p:cNvPr id="4" name="组合 3"/>
          <p:cNvGrpSpPr/>
          <p:nvPr/>
        </p:nvGrpSpPr>
        <p:grpSpPr>
          <a:xfrm>
            <a:off x="7808571" y="1323635"/>
            <a:ext cx="2656229" cy="2410165"/>
            <a:chOff x="7808571" y="1323635"/>
            <a:chExt cx="2656229" cy="24101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screen"/>
            <a:srcRect/>
            <a:stretch>
              <a:fillRect/>
            </a:stretch>
          </p:blipFill>
          <p:spPr>
            <a:xfrm>
              <a:off x="7808571" y="1323635"/>
              <a:ext cx="2656229" cy="2410165"/>
            </a:xfrm>
            <a:prstGeom prst="rect">
              <a:avLst/>
            </a:prstGeom>
          </p:spPr>
        </p:pic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>
            <a:xfrm>
              <a:off x="7979229" y="1574276"/>
              <a:ext cx="2292096" cy="1448324"/>
            </a:xfrm>
            <a:custGeom>
              <a:avLst/>
              <a:gdLst>
                <a:gd name="connsiteX0" fmla="*/ 0 w 2292096"/>
                <a:gd name="connsiteY0" fmla="*/ 0 h 1430528"/>
                <a:gd name="connsiteX1" fmla="*/ 2292096 w 2292096"/>
                <a:gd name="connsiteY1" fmla="*/ 0 h 1430528"/>
                <a:gd name="connsiteX2" fmla="*/ 2292096 w 2292096"/>
                <a:gd name="connsiteY2" fmla="*/ 1430528 h 1430528"/>
                <a:gd name="connsiteX3" fmla="*/ 0 w 2292096"/>
                <a:gd name="connsiteY3" fmla="*/ 1430528 h 1430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2096" h="1430528">
                  <a:moveTo>
                    <a:pt x="0" y="0"/>
                  </a:moveTo>
                  <a:lnTo>
                    <a:pt x="2292096" y="0"/>
                  </a:lnTo>
                  <a:lnTo>
                    <a:pt x="2292096" y="1430528"/>
                  </a:lnTo>
                  <a:lnTo>
                    <a:pt x="0" y="1430528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0" y="1527049"/>
            <a:ext cx="12192000" cy="3072343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040380" y="1685290"/>
            <a:ext cx="6541770" cy="2545715"/>
            <a:chOff x="2610213" y="4391273"/>
            <a:chExt cx="6971572" cy="2280935"/>
          </a:xfrm>
        </p:grpSpPr>
        <p:grpSp>
          <p:nvGrpSpPr>
            <p:cNvPr id="7" name="组合 6"/>
            <p:cNvGrpSpPr/>
            <p:nvPr/>
          </p:nvGrpSpPr>
          <p:grpSpPr>
            <a:xfrm>
              <a:off x="5466818" y="6381592"/>
              <a:ext cx="1258364" cy="290616"/>
              <a:chOff x="7110132" y="1431406"/>
              <a:chExt cx="1258364" cy="290616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7113324" y="1448567"/>
                <a:ext cx="1251981" cy="27345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110132" y="1431406"/>
                <a:ext cx="1258364" cy="274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rgbClr val="6F43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Learn more</a:t>
                </a:r>
                <a:endParaRPr lang="zh-CN" altLang="en-US" sz="1400">
                  <a:solidFill>
                    <a:srgbClr val="6F43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736083" y="4803764"/>
              <a:ext cx="6739457" cy="68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此处输入您的章节标题</a:t>
              </a:r>
              <a:endPara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74459" y="4391273"/>
              <a:ext cx="1643081" cy="41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03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10213" y="5612151"/>
              <a:ext cx="6971572" cy="582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zh-CN" sz="14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Raleway Light"/>
                </a:rPr>
                <a:t>Lorem ipsum dolor sit amet, eos numquam accommodare et. In cibo graeco dicunt sea. Augue zril sapientem ne mei, ad suas voluptatibus eum. </a:t>
              </a:r>
              <a:endPara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3"/>
          <p:cNvSpPr/>
          <p:nvPr/>
        </p:nvSpPr>
        <p:spPr>
          <a:xfrm>
            <a:off x="818572" y="2079942"/>
            <a:ext cx="2055545" cy="2054751"/>
          </a:xfrm>
          <a:prstGeom prst="ellipse">
            <a:avLst/>
          </a:prstGeom>
          <a:solidFill>
            <a:srgbClr val="885E22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anchor="ctr"/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150">
              <a:solidFill>
                <a:srgbClr val="FFFFFF"/>
              </a:solidFill>
            </a:endParaRPr>
          </a:p>
        </p:txBody>
      </p:sp>
      <p:sp>
        <p:nvSpPr>
          <p:cNvPr id="41" name="Oval 14"/>
          <p:cNvSpPr/>
          <p:nvPr/>
        </p:nvSpPr>
        <p:spPr>
          <a:xfrm>
            <a:off x="3647130" y="2087879"/>
            <a:ext cx="2054751" cy="2054751"/>
          </a:xfrm>
          <a:prstGeom prst="ellipse">
            <a:avLst/>
          </a:prstGeom>
          <a:solidFill>
            <a:srgbClr val="885E22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anchor="ctr"/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150">
              <a:solidFill>
                <a:srgbClr val="FFFFFF"/>
              </a:solidFill>
            </a:endParaRPr>
          </a:p>
        </p:txBody>
      </p:sp>
      <p:sp>
        <p:nvSpPr>
          <p:cNvPr id="43" name="Oval 17"/>
          <p:cNvSpPr/>
          <p:nvPr/>
        </p:nvSpPr>
        <p:spPr>
          <a:xfrm>
            <a:off x="6479654" y="2087879"/>
            <a:ext cx="2054751" cy="2054751"/>
          </a:xfrm>
          <a:prstGeom prst="ellipse">
            <a:avLst/>
          </a:prstGeom>
          <a:solidFill>
            <a:srgbClr val="885E22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anchor="ctr"/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150">
              <a:solidFill>
                <a:srgbClr val="FFFFFF"/>
              </a:solidFill>
            </a:endParaRPr>
          </a:p>
        </p:txBody>
      </p:sp>
      <p:sp>
        <p:nvSpPr>
          <p:cNvPr id="44" name="Oval 20"/>
          <p:cNvSpPr/>
          <p:nvPr/>
        </p:nvSpPr>
        <p:spPr>
          <a:xfrm>
            <a:off x="9308210" y="2087878"/>
            <a:ext cx="2054751" cy="2054751"/>
          </a:xfrm>
          <a:prstGeom prst="ellipse">
            <a:avLst/>
          </a:prstGeom>
          <a:solidFill>
            <a:srgbClr val="885E22"/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anchor="ctr"/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 sz="2150">
              <a:solidFill>
                <a:srgbClr val="FFFFFF"/>
              </a:solidFill>
            </a:endParaRPr>
          </a:p>
        </p:txBody>
      </p:sp>
      <p:sp>
        <p:nvSpPr>
          <p:cNvPr id="45" name="TextBox 23"/>
          <p:cNvSpPr txBox="1">
            <a:spLocks noChangeArrowheads="1"/>
          </p:cNvSpPr>
          <p:nvPr/>
        </p:nvSpPr>
        <p:spPr bwMode="auto">
          <a:xfrm>
            <a:off x="2708245" y="2418828"/>
            <a:ext cx="1109518" cy="123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7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ru-RU" sz="72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24"/>
          <p:cNvSpPr txBox="1">
            <a:spLocks noChangeArrowheads="1"/>
          </p:cNvSpPr>
          <p:nvPr/>
        </p:nvSpPr>
        <p:spPr bwMode="auto">
          <a:xfrm>
            <a:off x="5538390" y="2418828"/>
            <a:ext cx="1109518" cy="123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7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ru-RU" sz="72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25"/>
          <p:cNvSpPr txBox="1">
            <a:spLocks noChangeArrowheads="1"/>
          </p:cNvSpPr>
          <p:nvPr/>
        </p:nvSpPr>
        <p:spPr bwMode="auto">
          <a:xfrm>
            <a:off x="8353455" y="2432322"/>
            <a:ext cx="1109518" cy="123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1087120" fontAlgn="base">
              <a:spcBef>
                <a:spcPct val="0"/>
              </a:spcBef>
              <a:spcAft>
                <a:spcPct val="0"/>
              </a:spcAft>
              <a:defRPr sz="4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7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ru-RU" sz="72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reeform 124"/>
          <p:cNvSpPr>
            <a:spLocks noChangeArrowheads="1"/>
          </p:cNvSpPr>
          <p:nvPr/>
        </p:nvSpPr>
        <p:spPr bwMode="auto">
          <a:xfrm>
            <a:off x="1272538" y="2502955"/>
            <a:ext cx="1172216" cy="1131740"/>
          </a:xfrm>
          <a:custGeom>
            <a:avLst/>
            <a:gdLst>
              <a:gd name="T0" fmla="*/ 359495 w 515"/>
              <a:gd name="T1" fmla="*/ 1531667 h 498"/>
              <a:gd name="T2" fmla="*/ 359495 w 515"/>
              <a:gd name="T3" fmla="*/ 1531667 h 498"/>
              <a:gd name="T4" fmla="*/ 81910 w 515"/>
              <a:gd name="T5" fmla="*/ 2136153 h 498"/>
              <a:gd name="T6" fmla="*/ 769047 w 515"/>
              <a:gd name="T7" fmla="*/ 1972533 h 498"/>
              <a:gd name="T8" fmla="*/ 728092 w 515"/>
              <a:gd name="T9" fmla="*/ 1572572 h 498"/>
              <a:gd name="T10" fmla="*/ 359495 w 515"/>
              <a:gd name="T11" fmla="*/ 1531667 h 498"/>
              <a:gd name="T12" fmla="*/ 2257084 w 515"/>
              <a:gd name="T13" fmla="*/ 81810 h 498"/>
              <a:gd name="T14" fmla="*/ 2257084 w 515"/>
              <a:gd name="T15" fmla="*/ 81810 h 498"/>
              <a:gd name="T16" fmla="*/ 887362 w 515"/>
              <a:gd name="T17" fmla="*/ 1049896 h 498"/>
              <a:gd name="T18" fmla="*/ 641631 w 515"/>
              <a:gd name="T19" fmla="*/ 1331687 h 498"/>
              <a:gd name="T20" fmla="*/ 682586 w 515"/>
              <a:gd name="T21" fmla="*/ 1368047 h 498"/>
              <a:gd name="T22" fmla="*/ 846407 w 515"/>
              <a:gd name="T23" fmla="*/ 1490762 h 498"/>
              <a:gd name="T24" fmla="*/ 928317 w 515"/>
              <a:gd name="T25" fmla="*/ 1608932 h 498"/>
              <a:gd name="T26" fmla="*/ 969272 w 515"/>
              <a:gd name="T27" fmla="*/ 1649837 h 498"/>
              <a:gd name="T28" fmla="*/ 1251408 w 515"/>
              <a:gd name="T29" fmla="*/ 1408952 h 498"/>
              <a:gd name="T30" fmla="*/ 2257084 w 515"/>
              <a:gd name="T31" fmla="*/ 81810 h 49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75"/>
          </a:p>
        </p:txBody>
      </p:sp>
      <p:sp>
        <p:nvSpPr>
          <p:cNvPr id="50" name="Freeform 28"/>
          <p:cNvSpPr>
            <a:spLocks noChangeArrowheads="1"/>
          </p:cNvSpPr>
          <p:nvPr/>
        </p:nvSpPr>
        <p:spPr bwMode="auto">
          <a:xfrm>
            <a:off x="4204270" y="2622796"/>
            <a:ext cx="1130946" cy="951582"/>
          </a:xfrm>
          <a:custGeom>
            <a:avLst/>
            <a:gdLst>
              <a:gd name="T0" fmla="*/ 563581 w 498"/>
              <a:gd name="T1" fmla="*/ 368737 h 418"/>
              <a:gd name="T2" fmla="*/ 563581 w 498"/>
              <a:gd name="T3" fmla="*/ 368737 h 418"/>
              <a:gd name="T4" fmla="*/ 163620 w 498"/>
              <a:gd name="T5" fmla="*/ 1174496 h 418"/>
              <a:gd name="T6" fmla="*/ 1572572 w 498"/>
              <a:gd name="T7" fmla="*/ 528068 h 418"/>
              <a:gd name="T8" fmla="*/ 40905 w 498"/>
              <a:gd name="T9" fmla="*/ 1738982 h 418"/>
              <a:gd name="T10" fmla="*/ 199980 w 498"/>
              <a:gd name="T11" fmla="*/ 1820923 h 418"/>
              <a:gd name="T12" fmla="*/ 440866 w 498"/>
              <a:gd name="T13" fmla="*/ 1415768 h 418"/>
              <a:gd name="T14" fmla="*/ 1331687 w 498"/>
              <a:gd name="T15" fmla="*/ 1415768 h 418"/>
              <a:gd name="T16" fmla="*/ 2131608 w 498"/>
              <a:gd name="T17" fmla="*/ 327766 h 418"/>
              <a:gd name="T18" fmla="*/ 563581 w 498"/>
              <a:gd name="T19" fmla="*/ 368737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75"/>
          </a:p>
        </p:txBody>
      </p:sp>
      <p:sp>
        <p:nvSpPr>
          <p:cNvPr id="54" name="Freeform 26"/>
          <p:cNvSpPr>
            <a:spLocks noEditPoints="1"/>
          </p:cNvSpPr>
          <p:nvPr/>
        </p:nvSpPr>
        <p:spPr bwMode="auto">
          <a:xfrm>
            <a:off x="9971302" y="2603365"/>
            <a:ext cx="751539" cy="1107530"/>
          </a:xfrm>
          <a:custGeom>
            <a:avLst/>
            <a:gdLst>
              <a:gd name="T0" fmla="*/ 158 w 158"/>
              <a:gd name="T1" fmla="*/ 79 h 232"/>
              <a:gd name="T2" fmla="*/ 79 w 158"/>
              <a:gd name="T3" fmla="*/ 0 h 232"/>
              <a:gd name="T4" fmla="*/ 0 w 158"/>
              <a:gd name="T5" fmla="*/ 79 h 232"/>
              <a:gd name="T6" fmla="*/ 48 w 158"/>
              <a:gd name="T7" fmla="*/ 152 h 232"/>
              <a:gd name="T8" fmla="*/ 30 w 158"/>
              <a:gd name="T9" fmla="*/ 232 h 232"/>
              <a:gd name="T10" fmla="*/ 81 w 158"/>
              <a:gd name="T11" fmla="*/ 196 h 232"/>
              <a:gd name="T12" fmla="*/ 132 w 158"/>
              <a:gd name="T13" fmla="*/ 232 h 232"/>
              <a:gd name="T14" fmla="*/ 115 w 158"/>
              <a:gd name="T15" fmla="*/ 149 h 232"/>
              <a:gd name="T16" fmla="*/ 158 w 158"/>
              <a:gd name="T17" fmla="*/ 79 h 232"/>
              <a:gd name="T18" fmla="*/ 79 w 158"/>
              <a:gd name="T19" fmla="*/ 136 h 232"/>
              <a:gd name="T20" fmla="*/ 22 w 158"/>
              <a:gd name="T21" fmla="*/ 79 h 232"/>
              <a:gd name="T22" fmla="*/ 79 w 158"/>
              <a:gd name="T23" fmla="*/ 22 h 232"/>
              <a:gd name="T24" fmla="*/ 136 w 158"/>
              <a:gd name="T25" fmla="*/ 79 h 232"/>
              <a:gd name="T26" fmla="*/ 79 w 158"/>
              <a:gd name="T27" fmla="*/ 136 h 232"/>
              <a:gd name="T28" fmla="*/ 79 w 158"/>
              <a:gd name="T29" fmla="*/ 136 h 232"/>
              <a:gd name="T30" fmla="*/ 79 w 158"/>
              <a:gd name="T31" fmla="*/ 13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8" h="232">
                <a:moveTo>
                  <a:pt x="158" y="79"/>
                </a:moveTo>
                <a:cubicBezTo>
                  <a:pt x="158" y="35"/>
                  <a:pt x="122" y="0"/>
                  <a:pt x="79" y="0"/>
                </a:cubicBezTo>
                <a:cubicBezTo>
                  <a:pt x="35" y="0"/>
                  <a:pt x="0" y="35"/>
                  <a:pt x="0" y="79"/>
                </a:cubicBezTo>
                <a:cubicBezTo>
                  <a:pt x="0" y="112"/>
                  <a:pt x="20" y="140"/>
                  <a:pt x="48" y="152"/>
                </a:cubicBezTo>
                <a:cubicBezTo>
                  <a:pt x="30" y="232"/>
                  <a:pt x="30" y="232"/>
                  <a:pt x="30" y="232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132" y="232"/>
                  <a:pt x="132" y="232"/>
                  <a:pt x="132" y="232"/>
                </a:cubicBezTo>
                <a:cubicBezTo>
                  <a:pt x="115" y="149"/>
                  <a:pt x="115" y="149"/>
                  <a:pt x="115" y="149"/>
                </a:cubicBezTo>
                <a:cubicBezTo>
                  <a:pt x="140" y="136"/>
                  <a:pt x="158" y="109"/>
                  <a:pt x="158" y="79"/>
                </a:cubicBezTo>
                <a:close/>
                <a:moveTo>
                  <a:pt x="79" y="136"/>
                </a:moveTo>
                <a:cubicBezTo>
                  <a:pt x="47" y="136"/>
                  <a:pt x="22" y="110"/>
                  <a:pt x="22" y="79"/>
                </a:cubicBezTo>
                <a:cubicBezTo>
                  <a:pt x="22" y="47"/>
                  <a:pt x="47" y="22"/>
                  <a:pt x="79" y="22"/>
                </a:cubicBezTo>
                <a:cubicBezTo>
                  <a:pt x="110" y="22"/>
                  <a:pt x="136" y="47"/>
                  <a:pt x="136" y="79"/>
                </a:cubicBezTo>
                <a:cubicBezTo>
                  <a:pt x="136" y="110"/>
                  <a:pt x="110" y="136"/>
                  <a:pt x="79" y="136"/>
                </a:cubicBezTo>
                <a:close/>
                <a:moveTo>
                  <a:pt x="79" y="136"/>
                </a:moveTo>
                <a:cubicBezTo>
                  <a:pt x="79" y="136"/>
                  <a:pt x="79" y="136"/>
                  <a:pt x="79" y="136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27"/>
          <p:cNvSpPr>
            <a:spLocks noEditPoints="1"/>
          </p:cNvSpPr>
          <p:nvPr/>
        </p:nvSpPr>
        <p:spPr bwMode="auto">
          <a:xfrm>
            <a:off x="10129521" y="2746371"/>
            <a:ext cx="435102" cy="419888"/>
          </a:xfrm>
          <a:custGeom>
            <a:avLst/>
            <a:gdLst>
              <a:gd name="T0" fmla="*/ 89 w 143"/>
              <a:gd name="T1" fmla="*/ 53 h 138"/>
              <a:gd name="T2" fmla="*/ 71 w 143"/>
              <a:gd name="T3" fmla="*/ 0 h 138"/>
              <a:gd name="T4" fmla="*/ 54 w 143"/>
              <a:gd name="T5" fmla="*/ 53 h 138"/>
              <a:gd name="T6" fmla="*/ 0 w 143"/>
              <a:gd name="T7" fmla="*/ 53 h 138"/>
              <a:gd name="T8" fmla="*/ 43 w 143"/>
              <a:gd name="T9" fmla="*/ 85 h 138"/>
              <a:gd name="T10" fmla="*/ 26 w 143"/>
              <a:gd name="T11" fmla="*/ 138 h 138"/>
              <a:gd name="T12" fmla="*/ 71 w 143"/>
              <a:gd name="T13" fmla="*/ 105 h 138"/>
              <a:gd name="T14" fmla="*/ 115 w 143"/>
              <a:gd name="T15" fmla="*/ 138 h 138"/>
              <a:gd name="T16" fmla="*/ 98 w 143"/>
              <a:gd name="T17" fmla="*/ 85 h 138"/>
              <a:gd name="T18" fmla="*/ 143 w 143"/>
              <a:gd name="T19" fmla="*/ 53 h 138"/>
              <a:gd name="T20" fmla="*/ 89 w 143"/>
              <a:gd name="T21" fmla="*/ 53 h 138"/>
              <a:gd name="T22" fmla="*/ 89 w 143"/>
              <a:gd name="T23" fmla="*/ 53 h 138"/>
              <a:gd name="T24" fmla="*/ 89 w 143"/>
              <a:gd name="T25" fmla="*/ 53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3" h="138">
                <a:moveTo>
                  <a:pt x="89" y="53"/>
                </a:moveTo>
                <a:lnTo>
                  <a:pt x="71" y="0"/>
                </a:lnTo>
                <a:lnTo>
                  <a:pt x="54" y="53"/>
                </a:lnTo>
                <a:lnTo>
                  <a:pt x="0" y="53"/>
                </a:lnTo>
                <a:lnTo>
                  <a:pt x="43" y="85"/>
                </a:lnTo>
                <a:lnTo>
                  <a:pt x="26" y="138"/>
                </a:lnTo>
                <a:lnTo>
                  <a:pt x="71" y="105"/>
                </a:lnTo>
                <a:lnTo>
                  <a:pt x="115" y="138"/>
                </a:lnTo>
                <a:lnTo>
                  <a:pt x="98" y="85"/>
                </a:lnTo>
                <a:lnTo>
                  <a:pt x="143" y="53"/>
                </a:lnTo>
                <a:lnTo>
                  <a:pt x="89" y="53"/>
                </a:lnTo>
                <a:close/>
                <a:moveTo>
                  <a:pt x="89" y="53"/>
                </a:moveTo>
                <a:lnTo>
                  <a:pt x="89" y="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28"/>
          <p:cNvSpPr>
            <a:spLocks noEditPoints="1"/>
          </p:cNvSpPr>
          <p:nvPr/>
        </p:nvSpPr>
        <p:spPr bwMode="auto">
          <a:xfrm>
            <a:off x="10129521" y="2746371"/>
            <a:ext cx="435102" cy="419888"/>
          </a:xfrm>
          <a:custGeom>
            <a:avLst/>
            <a:gdLst>
              <a:gd name="T0" fmla="*/ 89 w 143"/>
              <a:gd name="T1" fmla="*/ 53 h 138"/>
              <a:gd name="T2" fmla="*/ 71 w 143"/>
              <a:gd name="T3" fmla="*/ 0 h 138"/>
              <a:gd name="T4" fmla="*/ 54 w 143"/>
              <a:gd name="T5" fmla="*/ 53 h 138"/>
              <a:gd name="T6" fmla="*/ 0 w 143"/>
              <a:gd name="T7" fmla="*/ 53 h 138"/>
              <a:gd name="T8" fmla="*/ 43 w 143"/>
              <a:gd name="T9" fmla="*/ 85 h 138"/>
              <a:gd name="T10" fmla="*/ 26 w 143"/>
              <a:gd name="T11" fmla="*/ 138 h 138"/>
              <a:gd name="T12" fmla="*/ 71 w 143"/>
              <a:gd name="T13" fmla="*/ 105 h 138"/>
              <a:gd name="T14" fmla="*/ 115 w 143"/>
              <a:gd name="T15" fmla="*/ 138 h 138"/>
              <a:gd name="T16" fmla="*/ 98 w 143"/>
              <a:gd name="T17" fmla="*/ 85 h 138"/>
              <a:gd name="T18" fmla="*/ 143 w 143"/>
              <a:gd name="T19" fmla="*/ 53 h 138"/>
              <a:gd name="T20" fmla="*/ 89 w 143"/>
              <a:gd name="T21" fmla="*/ 53 h 138"/>
              <a:gd name="T22" fmla="*/ 89 w 143"/>
              <a:gd name="T23" fmla="*/ 53 h 138"/>
              <a:gd name="T24" fmla="*/ 89 w 143"/>
              <a:gd name="T25" fmla="*/ 53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3" h="138">
                <a:moveTo>
                  <a:pt x="89" y="53"/>
                </a:moveTo>
                <a:lnTo>
                  <a:pt x="71" y="0"/>
                </a:lnTo>
                <a:lnTo>
                  <a:pt x="54" y="53"/>
                </a:lnTo>
                <a:lnTo>
                  <a:pt x="0" y="53"/>
                </a:lnTo>
                <a:lnTo>
                  <a:pt x="43" y="85"/>
                </a:lnTo>
                <a:lnTo>
                  <a:pt x="26" y="138"/>
                </a:lnTo>
                <a:lnTo>
                  <a:pt x="71" y="105"/>
                </a:lnTo>
                <a:lnTo>
                  <a:pt x="115" y="138"/>
                </a:lnTo>
                <a:lnTo>
                  <a:pt x="98" y="85"/>
                </a:lnTo>
                <a:lnTo>
                  <a:pt x="143" y="53"/>
                </a:lnTo>
                <a:lnTo>
                  <a:pt x="89" y="53"/>
                </a:lnTo>
                <a:moveTo>
                  <a:pt x="89" y="53"/>
                </a:moveTo>
                <a:lnTo>
                  <a:pt x="89" y="53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103"/>
          <p:cNvSpPr>
            <a:spLocks noEditPoints="1"/>
          </p:cNvSpPr>
          <p:nvPr/>
        </p:nvSpPr>
        <p:spPr bwMode="auto">
          <a:xfrm>
            <a:off x="7154712" y="2889270"/>
            <a:ext cx="816041" cy="610571"/>
          </a:xfrm>
          <a:custGeom>
            <a:avLst/>
            <a:gdLst>
              <a:gd name="T0" fmla="*/ 396 w 459"/>
              <a:gd name="T1" fmla="*/ 0 h 344"/>
              <a:gd name="T2" fmla="*/ 63 w 459"/>
              <a:gd name="T3" fmla="*/ 0 h 344"/>
              <a:gd name="T4" fmla="*/ 0 w 459"/>
              <a:gd name="T5" fmla="*/ 63 h 344"/>
              <a:gd name="T6" fmla="*/ 0 w 459"/>
              <a:gd name="T7" fmla="*/ 281 h 344"/>
              <a:gd name="T8" fmla="*/ 63 w 459"/>
              <a:gd name="T9" fmla="*/ 344 h 344"/>
              <a:gd name="T10" fmla="*/ 396 w 459"/>
              <a:gd name="T11" fmla="*/ 344 h 344"/>
              <a:gd name="T12" fmla="*/ 459 w 459"/>
              <a:gd name="T13" fmla="*/ 281 h 344"/>
              <a:gd name="T14" fmla="*/ 459 w 459"/>
              <a:gd name="T15" fmla="*/ 63 h 344"/>
              <a:gd name="T16" fmla="*/ 396 w 459"/>
              <a:gd name="T17" fmla="*/ 0 h 344"/>
              <a:gd name="T18" fmla="*/ 256 w 459"/>
              <a:gd name="T19" fmla="*/ 162 h 344"/>
              <a:gd name="T20" fmla="*/ 256 w 459"/>
              <a:gd name="T21" fmla="*/ 255 h 344"/>
              <a:gd name="T22" fmla="*/ 230 w 459"/>
              <a:gd name="T23" fmla="*/ 281 h 344"/>
              <a:gd name="T24" fmla="*/ 203 w 459"/>
              <a:gd name="T25" fmla="*/ 255 h 344"/>
              <a:gd name="T26" fmla="*/ 203 w 459"/>
              <a:gd name="T27" fmla="*/ 162 h 344"/>
              <a:gd name="T28" fmla="*/ 177 w 459"/>
              <a:gd name="T29" fmla="*/ 117 h 344"/>
              <a:gd name="T30" fmla="*/ 230 w 459"/>
              <a:gd name="T31" fmla="*/ 65 h 344"/>
              <a:gd name="T32" fmla="*/ 282 w 459"/>
              <a:gd name="T33" fmla="*/ 117 h 344"/>
              <a:gd name="T34" fmla="*/ 256 w 459"/>
              <a:gd name="T35" fmla="*/ 16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59" h="344">
                <a:moveTo>
                  <a:pt x="396" y="0"/>
                </a:moveTo>
                <a:cubicBezTo>
                  <a:pt x="63" y="0"/>
                  <a:pt x="63" y="0"/>
                  <a:pt x="63" y="0"/>
                </a:cubicBezTo>
                <a:cubicBezTo>
                  <a:pt x="28" y="0"/>
                  <a:pt x="0" y="28"/>
                  <a:pt x="0" y="63"/>
                </a:cubicBezTo>
                <a:cubicBezTo>
                  <a:pt x="0" y="281"/>
                  <a:pt x="0" y="281"/>
                  <a:pt x="0" y="281"/>
                </a:cubicBezTo>
                <a:cubicBezTo>
                  <a:pt x="0" y="316"/>
                  <a:pt x="28" y="344"/>
                  <a:pt x="63" y="344"/>
                </a:cubicBezTo>
                <a:cubicBezTo>
                  <a:pt x="396" y="344"/>
                  <a:pt x="396" y="344"/>
                  <a:pt x="396" y="344"/>
                </a:cubicBezTo>
                <a:cubicBezTo>
                  <a:pt x="431" y="344"/>
                  <a:pt x="459" y="316"/>
                  <a:pt x="459" y="281"/>
                </a:cubicBezTo>
                <a:cubicBezTo>
                  <a:pt x="459" y="63"/>
                  <a:pt x="459" y="63"/>
                  <a:pt x="459" y="63"/>
                </a:cubicBezTo>
                <a:cubicBezTo>
                  <a:pt x="459" y="28"/>
                  <a:pt x="431" y="0"/>
                  <a:pt x="396" y="0"/>
                </a:cubicBezTo>
                <a:close/>
                <a:moveTo>
                  <a:pt x="256" y="162"/>
                </a:moveTo>
                <a:cubicBezTo>
                  <a:pt x="256" y="255"/>
                  <a:pt x="256" y="255"/>
                  <a:pt x="256" y="255"/>
                </a:cubicBezTo>
                <a:cubicBezTo>
                  <a:pt x="256" y="270"/>
                  <a:pt x="244" y="281"/>
                  <a:pt x="230" y="281"/>
                </a:cubicBezTo>
                <a:cubicBezTo>
                  <a:pt x="215" y="281"/>
                  <a:pt x="203" y="270"/>
                  <a:pt x="203" y="255"/>
                </a:cubicBezTo>
                <a:cubicBezTo>
                  <a:pt x="203" y="162"/>
                  <a:pt x="203" y="162"/>
                  <a:pt x="203" y="162"/>
                </a:cubicBezTo>
                <a:cubicBezTo>
                  <a:pt x="187" y="153"/>
                  <a:pt x="177" y="136"/>
                  <a:pt x="177" y="117"/>
                </a:cubicBezTo>
                <a:cubicBezTo>
                  <a:pt x="177" y="88"/>
                  <a:pt x="201" y="65"/>
                  <a:pt x="230" y="65"/>
                </a:cubicBezTo>
                <a:cubicBezTo>
                  <a:pt x="258" y="65"/>
                  <a:pt x="282" y="88"/>
                  <a:pt x="282" y="117"/>
                </a:cubicBezTo>
                <a:cubicBezTo>
                  <a:pt x="282" y="136"/>
                  <a:pt x="272" y="153"/>
                  <a:pt x="256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75"/>
          </a:p>
        </p:txBody>
      </p:sp>
      <p:sp>
        <p:nvSpPr>
          <p:cNvPr id="72" name="Freeform 104"/>
          <p:cNvSpPr/>
          <p:nvPr/>
        </p:nvSpPr>
        <p:spPr bwMode="auto">
          <a:xfrm>
            <a:off x="7288968" y="2665122"/>
            <a:ext cx="548697" cy="322213"/>
          </a:xfrm>
          <a:custGeom>
            <a:avLst/>
            <a:gdLst>
              <a:gd name="T0" fmla="*/ 56 w 309"/>
              <a:gd name="T1" fmla="*/ 181 h 181"/>
              <a:gd name="T2" fmla="*/ 56 w 309"/>
              <a:gd name="T3" fmla="*/ 97 h 181"/>
              <a:gd name="T4" fmla="*/ 102 w 309"/>
              <a:gd name="T5" fmla="*/ 54 h 181"/>
              <a:gd name="T6" fmla="*/ 207 w 309"/>
              <a:gd name="T7" fmla="*/ 54 h 181"/>
              <a:gd name="T8" fmla="*/ 253 w 309"/>
              <a:gd name="T9" fmla="*/ 97 h 181"/>
              <a:gd name="T10" fmla="*/ 253 w 309"/>
              <a:gd name="T11" fmla="*/ 181 h 181"/>
              <a:gd name="T12" fmla="*/ 309 w 309"/>
              <a:gd name="T13" fmla="*/ 181 h 181"/>
              <a:gd name="T14" fmla="*/ 309 w 309"/>
              <a:gd name="T15" fmla="*/ 75 h 181"/>
              <a:gd name="T16" fmla="*/ 238 w 309"/>
              <a:gd name="T17" fmla="*/ 0 h 181"/>
              <a:gd name="T18" fmla="*/ 71 w 309"/>
              <a:gd name="T19" fmla="*/ 0 h 181"/>
              <a:gd name="T20" fmla="*/ 0 w 309"/>
              <a:gd name="T21" fmla="*/ 75 h 181"/>
              <a:gd name="T22" fmla="*/ 0 w 309"/>
              <a:gd name="T23" fmla="*/ 181 h 181"/>
              <a:gd name="T24" fmla="*/ 56 w 309"/>
              <a:gd name="T2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9" h="181">
                <a:moveTo>
                  <a:pt x="56" y="181"/>
                </a:moveTo>
                <a:cubicBezTo>
                  <a:pt x="56" y="97"/>
                  <a:pt x="56" y="97"/>
                  <a:pt x="56" y="97"/>
                </a:cubicBezTo>
                <a:cubicBezTo>
                  <a:pt x="56" y="73"/>
                  <a:pt x="77" y="54"/>
                  <a:pt x="102" y="54"/>
                </a:cubicBezTo>
                <a:cubicBezTo>
                  <a:pt x="207" y="54"/>
                  <a:pt x="207" y="54"/>
                  <a:pt x="207" y="54"/>
                </a:cubicBezTo>
                <a:cubicBezTo>
                  <a:pt x="232" y="54"/>
                  <a:pt x="253" y="73"/>
                  <a:pt x="253" y="97"/>
                </a:cubicBezTo>
                <a:cubicBezTo>
                  <a:pt x="253" y="181"/>
                  <a:pt x="253" y="181"/>
                  <a:pt x="253" y="181"/>
                </a:cubicBezTo>
                <a:cubicBezTo>
                  <a:pt x="309" y="181"/>
                  <a:pt x="309" y="181"/>
                  <a:pt x="309" y="181"/>
                </a:cubicBezTo>
                <a:cubicBezTo>
                  <a:pt x="309" y="75"/>
                  <a:pt x="309" y="75"/>
                  <a:pt x="309" y="75"/>
                </a:cubicBezTo>
                <a:cubicBezTo>
                  <a:pt x="309" y="40"/>
                  <a:pt x="273" y="0"/>
                  <a:pt x="238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36" y="0"/>
                  <a:pt x="0" y="40"/>
                  <a:pt x="0" y="75"/>
                </a:cubicBezTo>
                <a:cubicBezTo>
                  <a:pt x="0" y="181"/>
                  <a:pt x="0" y="181"/>
                  <a:pt x="0" y="181"/>
                </a:cubicBezTo>
                <a:lnTo>
                  <a:pt x="56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75"/>
          </a:p>
        </p:txBody>
      </p:sp>
      <p:sp>
        <p:nvSpPr>
          <p:cNvPr id="73" name="Freeform 105"/>
          <p:cNvSpPr>
            <a:spLocks noEditPoints="1"/>
          </p:cNvSpPr>
          <p:nvPr/>
        </p:nvSpPr>
        <p:spPr bwMode="auto">
          <a:xfrm>
            <a:off x="7146540" y="2882265"/>
            <a:ext cx="814873" cy="610571"/>
          </a:xfrm>
          <a:custGeom>
            <a:avLst/>
            <a:gdLst>
              <a:gd name="T0" fmla="*/ 396 w 459"/>
              <a:gd name="T1" fmla="*/ 0 h 344"/>
              <a:gd name="T2" fmla="*/ 63 w 459"/>
              <a:gd name="T3" fmla="*/ 0 h 344"/>
              <a:gd name="T4" fmla="*/ 0 w 459"/>
              <a:gd name="T5" fmla="*/ 63 h 344"/>
              <a:gd name="T6" fmla="*/ 0 w 459"/>
              <a:gd name="T7" fmla="*/ 281 h 344"/>
              <a:gd name="T8" fmla="*/ 63 w 459"/>
              <a:gd name="T9" fmla="*/ 344 h 344"/>
              <a:gd name="T10" fmla="*/ 396 w 459"/>
              <a:gd name="T11" fmla="*/ 344 h 344"/>
              <a:gd name="T12" fmla="*/ 459 w 459"/>
              <a:gd name="T13" fmla="*/ 281 h 344"/>
              <a:gd name="T14" fmla="*/ 459 w 459"/>
              <a:gd name="T15" fmla="*/ 63 h 344"/>
              <a:gd name="T16" fmla="*/ 396 w 459"/>
              <a:gd name="T17" fmla="*/ 0 h 344"/>
              <a:gd name="T18" fmla="*/ 256 w 459"/>
              <a:gd name="T19" fmla="*/ 162 h 344"/>
              <a:gd name="T20" fmla="*/ 256 w 459"/>
              <a:gd name="T21" fmla="*/ 255 h 344"/>
              <a:gd name="T22" fmla="*/ 229 w 459"/>
              <a:gd name="T23" fmla="*/ 281 h 344"/>
              <a:gd name="T24" fmla="*/ 202 w 459"/>
              <a:gd name="T25" fmla="*/ 255 h 344"/>
              <a:gd name="T26" fmla="*/ 202 w 459"/>
              <a:gd name="T27" fmla="*/ 162 h 344"/>
              <a:gd name="T28" fmla="*/ 177 w 459"/>
              <a:gd name="T29" fmla="*/ 117 h 344"/>
              <a:gd name="T30" fmla="*/ 229 w 459"/>
              <a:gd name="T31" fmla="*/ 65 h 344"/>
              <a:gd name="T32" fmla="*/ 282 w 459"/>
              <a:gd name="T33" fmla="*/ 117 h 344"/>
              <a:gd name="T34" fmla="*/ 256 w 459"/>
              <a:gd name="T35" fmla="*/ 16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59" h="344">
                <a:moveTo>
                  <a:pt x="396" y="0"/>
                </a:moveTo>
                <a:cubicBezTo>
                  <a:pt x="63" y="0"/>
                  <a:pt x="63" y="0"/>
                  <a:pt x="63" y="0"/>
                </a:cubicBezTo>
                <a:cubicBezTo>
                  <a:pt x="28" y="0"/>
                  <a:pt x="0" y="28"/>
                  <a:pt x="0" y="63"/>
                </a:cubicBezTo>
                <a:cubicBezTo>
                  <a:pt x="0" y="281"/>
                  <a:pt x="0" y="281"/>
                  <a:pt x="0" y="281"/>
                </a:cubicBezTo>
                <a:cubicBezTo>
                  <a:pt x="0" y="316"/>
                  <a:pt x="28" y="344"/>
                  <a:pt x="63" y="344"/>
                </a:cubicBezTo>
                <a:cubicBezTo>
                  <a:pt x="396" y="344"/>
                  <a:pt x="396" y="344"/>
                  <a:pt x="396" y="344"/>
                </a:cubicBezTo>
                <a:cubicBezTo>
                  <a:pt x="431" y="344"/>
                  <a:pt x="459" y="316"/>
                  <a:pt x="459" y="281"/>
                </a:cubicBezTo>
                <a:cubicBezTo>
                  <a:pt x="459" y="63"/>
                  <a:pt x="459" y="63"/>
                  <a:pt x="459" y="63"/>
                </a:cubicBezTo>
                <a:cubicBezTo>
                  <a:pt x="459" y="28"/>
                  <a:pt x="431" y="0"/>
                  <a:pt x="396" y="0"/>
                </a:cubicBezTo>
                <a:close/>
                <a:moveTo>
                  <a:pt x="256" y="162"/>
                </a:moveTo>
                <a:cubicBezTo>
                  <a:pt x="256" y="255"/>
                  <a:pt x="256" y="255"/>
                  <a:pt x="256" y="255"/>
                </a:cubicBezTo>
                <a:cubicBezTo>
                  <a:pt x="256" y="270"/>
                  <a:pt x="244" y="281"/>
                  <a:pt x="229" y="281"/>
                </a:cubicBezTo>
                <a:cubicBezTo>
                  <a:pt x="215" y="281"/>
                  <a:pt x="202" y="270"/>
                  <a:pt x="202" y="255"/>
                </a:cubicBezTo>
                <a:cubicBezTo>
                  <a:pt x="202" y="162"/>
                  <a:pt x="202" y="162"/>
                  <a:pt x="202" y="162"/>
                </a:cubicBezTo>
                <a:cubicBezTo>
                  <a:pt x="187" y="153"/>
                  <a:pt x="177" y="136"/>
                  <a:pt x="177" y="117"/>
                </a:cubicBezTo>
                <a:cubicBezTo>
                  <a:pt x="177" y="88"/>
                  <a:pt x="200" y="65"/>
                  <a:pt x="229" y="65"/>
                </a:cubicBezTo>
                <a:cubicBezTo>
                  <a:pt x="258" y="65"/>
                  <a:pt x="282" y="88"/>
                  <a:pt x="282" y="117"/>
                </a:cubicBezTo>
                <a:cubicBezTo>
                  <a:pt x="282" y="136"/>
                  <a:pt x="271" y="153"/>
                  <a:pt x="256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75"/>
          </a:p>
        </p:txBody>
      </p:sp>
      <p:sp>
        <p:nvSpPr>
          <p:cNvPr id="74" name="Freeform 106"/>
          <p:cNvSpPr/>
          <p:nvPr/>
        </p:nvSpPr>
        <p:spPr bwMode="auto">
          <a:xfrm>
            <a:off x="7279628" y="2658117"/>
            <a:ext cx="548697" cy="321046"/>
          </a:xfrm>
          <a:custGeom>
            <a:avLst/>
            <a:gdLst>
              <a:gd name="T0" fmla="*/ 56 w 309"/>
              <a:gd name="T1" fmla="*/ 181 h 181"/>
              <a:gd name="T2" fmla="*/ 56 w 309"/>
              <a:gd name="T3" fmla="*/ 97 h 181"/>
              <a:gd name="T4" fmla="*/ 102 w 309"/>
              <a:gd name="T5" fmla="*/ 54 h 181"/>
              <a:gd name="T6" fmla="*/ 207 w 309"/>
              <a:gd name="T7" fmla="*/ 54 h 181"/>
              <a:gd name="T8" fmla="*/ 253 w 309"/>
              <a:gd name="T9" fmla="*/ 97 h 181"/>
              <a:gd name="T10" fmla="*/ 253 w 309"/>
              <a:gd name="T11" fmla="*/ 181 h 181"/>
              <a:gd name="T12" fmla="*/ 309 w 309"/>
              <a:gd name="T13" fmla="*/ 181 h 181"/>
              <a:gd name="T14" fmla="*/ 309 w 309"/>
              <a:gd name="T15" fmla="*/ 75 h 181"/>
              <a:gd name="T16" fmla="*/ 238 w 309"/>
              <a:gd name="T17" fmla="*/ 0 h 181"/>
              <a:gd name="T18" fmla="*/ 71 w 309"/>
              <a:gd name="T19" fmla="*/ 0 h 181"/>
              <a:gd name="T20" fmla="*/ 0 w 309"/>
              <a:gd name="T21" fmla="*/ 75 h 181"/>
              <a:gd name="T22" fmla="*/ 0 w 309"/>
              <a:gd name="T23" fmla="*/ 181 h 181"/>
              <a:gd name="T24" fmla="*/ 56 w 309"/>
              <a:gd name="T25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09" h="181">
                <a:moveTo>
                  <a:pt x="56" y="181"/>
                </a:moveTo>
                <a:cubicBezTo>
                  <a:pt x="56" y="97"/>
                  <a:pt x="56" y="97"/>
                  <a:pt x="56" y="97"/>
                </a:cubicBezTo>
                <a:cubicBezTo>
                  <a:pt x="56" y="73"/>
                  <a:pt x="76" y="54"/>
                  <a:pt x="102" y="54"/>
                </a:cubicBezTo>
                <a:cubicBezTo>
                  <a:pt x="207" y="54"/>
                  <a:pt x="207" y="54"/>
                  <a:pt x="207" y="54"/>
                </a:cubicBezTo>
                <a:cubicBezTo>
                  <a:pt x="232" y="54"/>
                  <a:pt x="253" y="73"/>
                  <a:pt x="253" y="97"/>
                </a:cubicBezTo>
                <a:cubicBezTo>
                  <a:pt x="253" y="181"/>
                  <a:pt x="253" y="181"/>
                  <a:pt x="253" y="181"/>
                </a:cubicBezTo>
                <a:cubicBezTo>
                  <a:pt x="309" y="181"/>
                  <a:pt x="309" y="181"/>
                  <a:pt x="309" y="181"/>
                </a:cubicBezTo>
                <a:cubicBezTo>
                  <a:pt x="309" y="75"/>
                  <a:pt x="309" y="75"/>
                  <a:pt x="309" y="75"/>
                </a:cubicBezTo>
                <a:cubicBezTo>
                  <a:pt x="309" y="40"/>
                  <a:pt x="273" y="0"/>
                  <a:pt x="238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36" y="0"/>
                  <a:pt x="0" y="40"/>
                  <a:pt x="0" y="75"/>
                </a:cubicBezTo>
                <a:cubicBezTo>
                  <a:pt x="0" y="181"/>
                  <a:pt x="0" y="181"/>
                  <a:pt x="0" y="181"/>
                </a:cubicBezTo>
                <a:lnTo>
                  <a:pt x="56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075"/>
          </a:p>
        </p:txBody>
      </p:sp>
      <p:sp>
        <p:nvSpPr>
          <p:cNvPr id="76" name="矩形 75"/>
          <p:cNvSpPr/>
          <p:nvPr/>
        </p:nvSpPr>
        <p:spPr>
          <a:xfrm>
            <a:off x="744364" y="4498429"/>
            <a:ext cx="2196000" cy="410439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575438" y="4498429"/>
            <a:ext cx="2196000" cy="410438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406512" y="4498429"/>
            <a:ext cx="2196000" cy="410438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237585" y="4498429"/>
            <a:ext cx="2196000" cy="410438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31" name="Rectangle 74"/>
          <p:cNvSpPr/>
          <p:nvPr/>
        </p:nvSpPr>
        <p:spPr>
          <a:xfrm>
            <a:off x="978424" y="4494369"/>
            <a:ext cx="1760444" cy="418558"/>
          </a:xfrm>
          <a:prstGeom prst="rect">
            <a:avLst/>
          </a:prstGeom>
        </p:spPr>
        <p:txBody>
          <a:bodyPr wrap="none" lIns="109709" tIns="54855" rIns="109709" bIns="54855">
            <a:sp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此处添加</a:t>
            </a:r>
            <a:r>
              <a:rPr lang="zh-CN" altLang="en-US" sz="2000" b="1" dirty="0">
                <a:solidFill>
                  <a:schemeClr val="bg1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标题</a:t>
            </a:r>
            <a:endParaRPr lang="en-US" sz="2000" b="1" dirty="0">
              <a:solidFill>
                <a:schemeClr val="bg1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4" name="Rectangle 74"/>
          <p:cNvSpPr/>
          <p:nvPr/>
        </p:nvSpPr>
        <p:spPr>
          <a:xfrm>
            <a:off x="3793216" y="4494369"/>
            <a:ext cx="1760444" cy="418558"/>
          </a:xfrm>
          <a:prstGeom prst="rect">
            <a:avLst/>
          </a:prstGeom>
        </p:spPr>
        <p:txBody>
          <a:bodyPr wrap="none" lIns="109709" tIns="54855" rIns="109709" bIns="54855">
            <a:sp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此处添加</a:t>
            </a:r>
            <a:r>
              <a:rPr lang="zh-CN" altLang="en-US" sz="2000" b="1" dirty="0">
                <a:solidFill>
                  <a:schemeClr val="bg1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标题</a:t>
            </a:r>
            <a:endParaRPr lang="en-US" sz="2000" b="1" dirty="0">
              <a:solidFill>
                <a:schemeClr val="bg1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5" name="Rectangle 74"/>
          <p:cNvSpPr/>
          <p:nvPr/>
        </p:nvSpPr>
        <p:spPr>
          <a:xfrm>
            <a:off x="6682510" y="4494369"/>
            <a:ext cx="1760444" cy="418558"/>
          </a:xfrm>
          <a:prstGeom prst="rect">
            <a:avLst/>
          </a:prstGeom>
        </p:spPr>
        <p:txBody>
          <a:bodyPr wrap="none" lIns="109709" tIns="54855" rIns="109709" bIns="54855">
            <a:sp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此处添加</a:t>
            </a:r>
            <a:r>
              <a:rPr lang="zh-CN" altLang="en-US" sz="2000" b="1" dirty="0">
                <a:solidFill>
                  <a:schemeClr val="bg1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标题</a:t>
            </a:r>
            <a:endParaRPr lang="en-US" sz="2000" b="1" dirty="0">
              <a:solidFill>
                <a:schemeClr val="bg1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6" name="Rectangle 74"/>
          <p:cNvSpPr/>
          <p:nvPr/>
        </p:nvSpPr>
        <p:spPr>
          <a:xfrm>
            <a:off x="9455363" y="4494369"/>
            <a:ext cx="1760444" cy="418558"/>
          </a:xfrm>
          <a:prstGeom prst="rect">
            <a:avLst/>
          </a:prstGeom>
        </p:spPr>
        <p:txBody>
          <a:bodyPr wrap="none" lIns="109709" tIns="54855" rIns="109709" bIns="54855">
            <a:sp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此处添加</a:t>
            </a:r>
            <a:r>
              <a:rPr lang="zh-CN" altLang="en-US" sz="2000" b="1" dirty="0">
                <a:solidFill>
                  <a:schemeClr val="bg1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标题</a:t>
            </a:r>
            <a:endParaRPr lang="en-US" sz="2000" b="1" dirty="0">
              <a:solidFill>
                <a:schemeClr val="bg1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7" name="TextBox 75"/>
          <p:cNvSpPr txBox="1"/>
          <p:nvPr/>
        </p:nvSpPr>
        <p:spPr>
          <a:xfrm>
            <a:off x="703725" y="5099491"/>
            <a:ext cx="2277278" cy="84944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algn="ctr"/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zh-CN" altLang="en-US" sz="16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38" name="TextBox 75"/>
          <p:cNvSpPr txBox="1"/>
          <p:nvPr/>
        </p:nvSpPr>
        <p:spPr>
          <a:xfrm>
            <a:off x="3534799" y="5099491"/>
            <a:ext cx="2277278" cy="84944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algn="ctr"/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zh-CN" altLang="en-US" sz="16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39" name="TextBox 75"/>
          <p:cNvSpPr txBox="1"/>
          <p:nvPr/>
        </p:nvSpPr>
        <p:spPr>
          <a:xfrm>
            <a:off x="6424093" y="5099491"/>
            <a:ext cx="2277278" cy="84944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algn="ctr"/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zh-CN" altLang="en-US" sz="16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40" name="TextBox 75"/>
          <p:cNvSpPr txBox="1"/>
          <p:nvPr/>
        </p:nvSpPr>
        <p:spPr>
          <a:xfrm>
            <a:off x="9208432" y="5099491"/>
            <a:ext cx="2277278" cy="849445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algn="ctr"/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zh-CN" altLang="en-US" sz="16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ie 47"/>
          <p:cNvSpPr/>
          <p:nvPr/>
        </p:nvSpPr>
        <p:spPr>
          <a:xfrm rot="14400000">
            <a:off x="3020024" y="2187816"/>
            <a:ext cx="5235616" cy="5235613"/>
          </a:xfrm>
          <a:prstGeom prst="pie">
            <a:avLst>
              <a:gd name="adj1" fmla="val 19772512"/>
              <a:gd name="adj2" fmla="val 1957"/>
            </a:avLst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49" name="Pie 48"/>
          <p:cNvSpPr/>
          <p:nvPr/>
        </p:nvSpPr>
        <p:spPr>
          <a:xfrm rot="14400000">
            <a:off x="2906860" y="2015240"/>
            <a:ext cx="5638275" cy="5638272"/>
          </a:xfrm>
          <a:prstGeom prst="pie">
            <a:avLst>
              <a:gd name="adj1" fmla="val 66223"/>
              <a:gd name="adj2" fmla="val 1760319"/>
            </a:avLst>
          </a:prstGeom>
          <a:solidFill>
            <a:srgbClr val="885E2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Pie 49"/>
          <p:cNvSpPr/>
          <p:nvPr/>
        </p:nvSpPr>
        <p:spPr>
          <a:xfrm rot="14400000">
            <a:off x="2828822" y="1902231"/>
            <a:ext cx="5854448" cy="5854445"/>
          </a:xfrm>
          <a:prstGeom prst="pie">
            <a:avLst>
              <a:gd name="adj1" fmla="val 1867033"/>
              <a:gd name="adj2" fmla="val 3617413"/>
            </a:avLst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sp>
        <p:nvSpPr>
          <p:cNvPr id="51" name="Pie 50"/>
          <p:cNvSpPr/>
          <p:nvPr/>
        </p:nvSpPr>
        <p:spPr>
          <a:xfrm rot="14400000">
            <a:off x="2585056" y="1597061"/>
            <a:ext cx="6450379" cy="6450379"/>
          </a:xfrm>
          <a:prstGeom prst="pie">
            <a:avLst>
              <a:gd name="adj1" fmla="val 3713820"/>
              <a:gd name="adj2" fmla="val 7189399"/>
            </a:avLst>
          </a:prstGeom>
          <a:solidFill>
            <a:srgbClr val="885E2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Pie 53"/>
          <p:cNvSpPr/>
          <p:nvPr/>
        </p:nvSpPr>
        <p:spPr>
          <a:xfrm rot="14400000">
            <a:off x="3232946" y="2431973"/>
            <a:ext cx="4809771" cy="4809768"/>
          </a:xfrm>
          <a:prstGeom prst="pie">
            <a:avLst>
              <a:gd name="adj1" fmla="val 18043853"/>
              <a:gd name="adj2" fmla="val 19624360"/>
            </a:avLst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微软雅黑" panose="020B0503020204020204" pitchFamily="34" charset="-122"/>
            </a:endParaRPr>
          </a:p>
        </p:txBody>
      </p:sp>
      <p:grpSp>
        <p:nvGrpSpPr>
          <p:cNvPr id="56" name="Group 134"/>
          <p:cNvGrpSpPr>
            <a:grpSpLocks noChangeAspect="1"/>
          </p:cNvGrpSpPr>
          <p:nvPr/>
        </p:nvGrpSpPr>
        <p:grpSpPr>
          <a:xfrm>
            <a:off x="5130480" y="4015398"/>
            <a:ext cx="1573920" cy="1575235"/>
            <a:chOff x="3287425" y="1417883"/>
            <a:chExt cx="648499" cy="649042"/>
          </a:xfrm>
        </p:grpSpPr>
        <p:sp>
          <p:nvSpPr>
            <p:cNvPr id="57" name="Oval 56"/>
            <p:cNvSpPr>
              <a:spLocks noChangeAspect="1"/>
            </p:cNvSpPr>
            <p:nvPr/>
          </p:nvSpPr>
          <p:spPr>
            <a:xfrm>
              <a:off x="3287425" y="1417883"/>
              <a:ext cx="648499" cy="64904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362252" y="1492773"/>
              <a:ext cx="498845" cy="499263"/>
            </a:xfrm>
            <a:prstGeom prst="ellipse">
              <a:avLst/>
            </a:prstGeom>
            <a:solidFill>
              <a:srgbClr val="6F433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35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8" name="Text Placeholder 3"/>
          <p:cNvSpPr txBox="1"/>
          <p:nvPr/>
        </p:nvSpPr>
        <p:spPr>
          <a:xfrm>
            <a:off x="3359853" y="4203749"/>
            <a:ext cx="888065" cy="49244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565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  <a:latin typeface="微软雅黑" panose="020B0503020204020204" pitchFamily="34" charset="-122"/>
              </a:rPr>
              <a:t>15%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9" name="Text Placeholder 3"/>
          <p:cNvSpPr txBox="1"/>
          <p:nvPr/>
        </p:nvSpPr>
        <p:spPr>
          <a:xfrm>
            <a:off x="5903711" y="2468721"/>
            <a:ext cx="888065" cy="49244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565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  <a:latin typeface="微软雅黑" panose="020B0503020204020204" pitchFamily="34" charset="-122"/>
              </a:rPr>
              <a:t>50%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0" name="Text Placeholder 3"/>
          <p:cNvSpPr txBox="1"/>
          <p:nvPr/>
        </p:nvSpPr>
        <p:spPr>
          <a:xfrm>
            <a:off x="3788815" y="3196745"/>
            <a:ext cx="888065" cy="49244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565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  <a:latin typeface="微软雅黑" panose="020B0503020204020204" pitchFamily="34" charset="-122"/>
              </a:rPr>
              <a:t>20%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1" name="Text Placeholder 3"/>
          <p:cNvSpPr txBox="1"/>
          <p:nvPr/>
        </p:nvSpPr>
        <p:spPr>
          <a:xfrm>
            <a:off x="4759254" y="2513944"/>
            <a:ext cx="888065" cy="49244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565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  <a:latin typeface="微软雅黑" panose="020B0503020204020204" pitchFamily="34" charset="-122"/>
              </a:rPr>
              <a:t>35%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8" name="Text Placeholder 3"/>
          <p:cNvSpPr txBox="1"/>
          <p:nvPr/>
        </p:nvSpPr>
        <p:spPr>
          <a:xfrm>
            <a:off x="7077878" y="3666084"/>
            <a:ext cx="888065" cy="49244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565">
              <a:spcBef>
                <a:spcPct val="20000"/>
              </a:spcBef>
              <a:defRPr/>
            </a:pPr>
            <a:r>
              <a:rPr lang="en-US" sz="3200" dirty="0">
                <a:solidFill>
                  <a:schemeClr val="bg1"/>
                </a:solidFill>
                <a:latin typeface="微软雅黑" panose="020B0503020204020204" pitchFamily="34" charset="-122"/>
              </a:rPr>
              <a:t>90%</a:t>
            </a:r>
            <a:endParaRPr lang="en-US" sz="32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TextBox 74"/>
          <p:cNvSpPr txBox="1"/>
          <p:nvPr/>
        </p:nvSpPr>
        <p:spPr>
          <a:xfrm>
            <a:off x="8795660" y="2294310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74"/>
          <p:cNvSpPr txBox="1"/>
          <p:nvPr/>
        </p:nvSpPr>
        <p:spPr>
          <a:xfrm>
            <a:off x="8673492" y="2569874"/>
            <a:ext cx="2762269" cy="6268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33" name="TextBox 74"/>
          <p:cNvSpPr txBox="1"/>
          <p:nvPr/>
        </p:nvSpPr>
        <p:spPr>
          <a:xfrm>
            <a:off x="7253674" y="5172126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74"/>
          <p:cNvSpPr txBox="1"/>
          <p:nvPr/>
        </p:nvSpPr>
        <p:spPr>
          <a:xfrm>
            <a:off x="7131506" y="5447690"/>
            <a:ext cx="2762269" cy="6268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35" name="TextBox 74"/>
          <p:cNvSpPr txBox="1"/>
          <p:nvPr/>
        </p:nvSpPr>
        <p:spPr>
          <a:xfrm>
            <a:off x="1624614" y="2294310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Box 74"/>
          <p:cNvSpPr txBox="1"/>
          <p:nvPr/>
        </p:nvSpPr>
        <p:spPr>
          <a:xfrm>
            <a:off x="756239" y="2569874"/>
            <a:ext cx="2719241" cy="6268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37" name="TextBox 74"/>
          <p:cNvSpPr txBox="1"/>
          <p:nvPr/>
        </p:nvSpPr>
        <p:spPr>
          <a:xfrm>
            <a:off x="2852508" y="5172126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74"/>
          <p:cNvSpPr txBox="1"/>
          <p:nvPr/>
        </p:nvSpPr>
        <p:spPr>
          <a:xfrm>
            <a:off x="1984133" y="5447690"/>
            <a:ext cx="2719241" cy="6268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1101"/>
          <p:cNvSpPr/>
          <p:nvPr/>
        </p:nvSpPr>
        <p:spPr>
          <a:xfrm rot="5400000">
            <a:off x="4559104" y="2316151"/>
            <a:ext cx="3099321" cy="4116324"/>
          </a:xfrm>
          <a:prstGeom prst="rect">
            <a:avLst/>
          </a:prstGeom>
          <a:solidFill>
            <a:srgbClr val="606060"/>
          </a:solidFill>
          <a:ln w="25400" cap="flat">
            <a:solidFill>
              <a:srgbClr val="000000">
                <a:alpha val="0"/>
              </a:srgbClr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defTabSz="291465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4" name="placeholder.png"/>
          <p:cNvPicPr/>
          <p:nvPr/>
        </p:nvPicPr>
        <p:blipFill>
          <a:blip r:embed="rId1" cstate="screen"/>
          <a:srcRect/>
          <a:stretch>
            <a:fillRect/>
          </a:stretch>
        </p:blipFill>
        <p:spPr>
          <a:xfrm rot="5400000">
            <a:off x="4511137" y="2280042"/>
            <a:ext cx="3116426" cy="4178856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59" name="Oval 58"/>
          <p:cNvSpPr/>
          <p:nvPr/>
        </p:nvSpPr>
        <p:spPr bwMode="auto">
          <a:xfrm>
            <a:off x="2413358" y="3056854"/>
            <a:ext cx="655996" cy="656167"/>
          </a:xfrm>
          <a:prstGeom prst="ellipse">
            <a:avLst/>
          </a:prstGeom>
          <a:solidFill>
            <a:srgbClr val="6F43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60" name="AutoShape 118"/>
          <p:cNvSpPr/>
          <p:nvPr/>
        </p:nvSpPr>
        <p:spPr bwMode="auto">
          <a:xfrm>
            <a:off x="2570714" y="3240507"/>
            <a:ext cx="327190" cy="281253"/>
          </a:xfrm>
          <a:custGeom>
            <a:avLst/>
            <a:gdLst>
              <a:gd name="T0" fmla="*/ 10782 w 21564"/>
              <a:gd name="T1" fmla="*/ 10800 h 21600"/>
              <a:gd name="T2" fmla="*/ 10782 w 21564"/>
              <a:gd name="T3" fmla="*/ 10800 h 21600"/>
              <a:gd name="T4" fmla="*/ 10782 w 21564"/>
              <a:gd name="T5" fmla="*/ 10800 h 21600"/>
              <a:gd name="T6" fmla="*/ 10782 w 215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64" h="21600">
                <a:moveTo>
                  <a:pt x="20680" y="3130"/>
                </a:moveTo>
                <a:cubicBezTo>
                  <a:pt x="20952" y="3130"/>
                  <a:pt x="21179" y="3257"/>
                  <a:pt x="21357" y="3515"/>
                </a:cubicBezTo>
                <a:cubicBezTo>
                  <a:pt x="21536" y="3767"/>
                  <a:pt x="21600" y="4044"/>
                  <a:pt x="21543" y="4340"/>
                </a:cubicBezTo>
                <a:lnTo>
                  <a:pt x="20279" y="12471"/>
                </a:lnTo>
                <a:cubicBezTo>
                  <a:pt x="20230" y="12706"/>
                  <a:pt x="20128" y="12899"/>
                  <a:pt x="19969" y="13061"/>
                </a:cubicBezTo>
                <a:cubicBezTo>
                  <a:pt x="19810" y="13222"/>
                  <a:pt x="19614" y="13296"/>
                  <a:pt x="19389" y="13296"/>
                </a:cubicBezTo>
                <a:lnTo>
                  <a:pt x="6706" y="13296"/>
                </a:lnTo>
                <a:lnTo>
                  <a:pt x="7114" y="15660"/>
                </a:lnTo>
                <a:cubicBezTo>
                  <a:pt x="7146" y="15810"/>
                  <a:pt x="7214" y="15936"/>
                  <a:pt x="7319" y="16033"/>
                </a:cubicBezTo>
                <a:cubicBezTo>
                  <a:pt x="7424" y="16130"/>
                  <a:pt x="7539" y="16183"/>
                  <a:pt x="7666" y="16183"/>
                </a:cubicBezTo>
                <a:lnTo>
                  <a:pt x="17685" y="16183"/>
                </a:lnTo>
                <a:cubicBezTo>
                  <a:pt x="17810" y="16183"/>
                  <a:pt x="17918" y="16236"/>
                  <a:pt x="18008" y="16345"/>
                </a:cubicBezTo>
                <a:cubicBezTo>
                  <a:pt x="18096" y="16453"/>
                  <a:pt x="18143" y="16580"/>
                  <a:pt x="18143" y="16735"/>
                </a:cubicBezTo>
                <a:lnTo>
                  <a:pt x="18143" y="17831"/>
                </a:lnTo>
                <a:cubicBezTo>
                  <a:pt x="18143" y="17981"/>
                  <a:pt x="18099" y="18107"/>
                  <a:pt x="18013" y="18204"/>
                </a:cubicBezTo>
                <a:cubicBezTo>
                  <a:pt x="17927" y="18301"/>
                  <a:pt x="17817" y="18348"/>
                  <a:pt x="17685" y="18348"/>
                </a:cubicBezTo>
                <a:lnTo>
                  <a:pt x="15776" y="18348"/>
                </a:lnTo>
                <a:lnTo>
                  <a:pt x="8146" y="18348"/>
                </a:lnTo>
                <a:lnTo>
                  <a:pt x="6928" y="18348"/>
                </a:lnTo>
                <a:cubicBezTo>
                  <a:pt x="6801" y="18348"/>
                  <a:pt x="6662" y="18336"/>
                  <a:pt x="6500" y="18301"/>
                </a:cubicBezTo>
                <a:cubicBezTo>
                  <a:pt x="6339" y="18266"/>
                  <a:pt x="6202" y="18222"/>
                  <a:pt x="6085" y="18169"/>
                </a:cubicBezTo>
                <a:cubicBezTo>
                  <a:pt x="6036" y="18145"/>
                  <a:pt x="5982" y="18090"/>
                  <a:pt x="5921" y="17987"/>
                </a:cubicBezTo>
                <a:cubicBezTo>
                  <a:pt x="5860" y="17884"/>
                  <a:pt x="5799" y="17769"/>
                  <a:pt x="5740" y="17643"/>
                </a:cubicBezTo>
                <a:cubicBezTo>
                  <a:pt x="5684" y="17517"/>
                  <a:pt x="5632" y="17391"/>
                  <a:pt x="5593" y="17258"/>
                </a:cubicBezTo>
                <a:cubicBezTo>
                  <a:pt x="5552" y="17132"/>
                  <a:pt x="5527" y="17035"/>
                  <a:pt x="5513" y="16959"/>
                </a:cubicBezTo>
                <a:lnTo>
                  <a:pt x="2997" y="2669"/>
                </a:lnTo>
                <a:cubicBezTo>
                  <a:pt x="2965" y="2519"/>
                  <a:pt x="2897" y="2399"/>
                  <a:pt x="2791" y="2308"/>
                </a:cubicBezTo>
                <a:cubicBezTo>
                  <a:pt x="2686" y="2211"/>
                  <a:pt x="2569" y="2164"/>
                  <a:pt x="2444" y="2164"/>
                </a:cubicBezTo>
                <a:lnTo>
                  <a:pt x="457" y="2164"/>
                </a:lnTo>
                <a:cubicBezTo>
                  <a:pt x="151" y="2164"/>
                  <a:pt x="0" y="1982"/>
                  <a:pt x="0" y="1618"/>
                </a:cubicBezTo>
                <a:lnTo>
                  <a:pt x="0" y="546"/>
                </a:lnTo>
                <a:cubicBezTo>
                  <a:pt x="0" y="185"/>
                  <a:pt x="151" y="0"/>
                  <a:pt x="457" y="0"/>
                </a:cubicBezTo>
                <a:lnTo>
                  <a:pt x="3158" y="0"/>
                </a:lnTo>
                <a:cubicBezTo>
                  <a:pt x="3285" y="0"/>
                  <a:pt x="3432" y="17"/>
                  <a:pt x="3606" y="58"/>
                </a:cubicBezTo>
                <a:cubicBezTo>
                  <a:pt x="3774" y="94"/>
                  <a:pt x="3916" y="132"/>
                  <a:pt x="4026" y="167"/>
                </a:cubicBezTo>
                <a:cubicBezTo>
                  <a:pt x="4075" y="208"/>
                  <a:pt x="4129" y="276"/>
                  <a:pt x="4192" y="373"/>
                </a:cubicBezTo>
                <a:cubicBezTo>
                  <a:pt x="4261" y="470"/>
                  <a:pt x="4322" y="584"/>
                  <a:pt x="4376" y="704"/>
                </a:cubicBezTo>
                <a:cubicBezTo>
                  <a:pt x="4429" y="825"/>
                  <a:pt x="4478" y="951"/>
                  <a:pt x="4518" y="1072"/>
                </a:cubicBezTo>
                <a:cubicBezTo>
                  <a:pt x="4557" y="1198"/>
                  <a:pt x="4584" y="1301"/>
                  <a:pt x="4598" y="1377"/>
                </a:cubicBezTo>
                <a:lnTo>
                  <a:pt x="4916" y="3134"/>
                </a:lnTo>
                <a:lnTo>
                  <a:pt x="20680" y="3134"/>
                </a:lnTo>
                <a:close/>
                <a:moveTo>
                  <a:pt x="6811" y="19981"/>
                </a:moveTo>
                <a:cubicBezTo>
                  <a:pt x="6811" y="19540"/>
                  <a:pt x="6940" y="19156"/>
                  <a:pt x="7202" y="18833"/>
                </a:cubicBezTo>
                <a:cubicBezTo>
                  <a:pt x="7461" y="18512"/>
                  <a:pt x="7776" y="18345"/>
                  <a:pt x="8146" y="18345"/>
                </a:cubicBezTo>
                <a:cubicBezTo>
                  <a:pt x="8527" y="18345"/>
                  <a:pt x="8850" y="18512"/>
                  <a:pt x="9114" y="18833"/>
                </a:cubicBezTo>
                <a:cubicBezTo>
                  <a:pt x="9380" y="19153"/>
                  <a:pt x="9512" y="19538"/>
                  <a:pt x="9512" y="19981"/>
                </a:cubicBezTo>
                <a:cubicBezTo>
                  <a:pt x="9512" y="20425"/>
                  <a:pt x="9380" y="20800"/>
                  <a:pt x="9114" y="21118"/>
                </a:cubicBezTo>
                <a:cubicBezTo>
                  <a:pt x="8850" y="21438"/>
                  <a:pt x="8527" y="21599"/>
                  <a:pt x="8146" y="21599"/>
                </a:cubicBezTo>
                <a:cubicBezTo>
                  <a:pt x="7779" y="21599"/>
                  <a:pt x="7464" y="21438"/>
                  <a:pt x="7202" y="21118"/>
                </a:cubicBezTo>
                <a:cubicBezTo>
                  <a:pt x="6940" y="20800"/>
                  <a:pt x="6811" y="20421"/>
                  <a:pt x="6811" y="19981"/>
                </a:cubicBezTo>
                <a:moveTo>
                  <a:pt x="14431" y="19981"/>
                </a:moveTo>
                <a:cubicBezTo>
                  <a:pt x="14431" y="19540"/>
                  <a:pt x="14563" y="19156"/>
                  <a:pt x="14822" y="18833"/>
                </a:cubicBezTo>
                <a:cubicBezTo>
                  <a:pt x="15084" y="18512"/>
                  <a:pt x="15399" y="18345"/>
                  <a:pt x="15778" y="18345"/>
                </a:cubicBezTo>
                <a:cubicBezTo>
                  <a:pt x="16143" y="18345"/>
                  <a:pt x="16458" y="18512"/>
                  <a:pt x="16720" y="18833"/>
                </a:cubicBezTo>
                <a:cubicBezTo>
                  <a:pt x="16981" y="19153"/>
                  <a:pt x="17113" y="19538"/>
                  <a:pt x="17113" y="19981"/>
                </a:cubicBezTo>
                <a:cubicBezTo>
                  <a:pt x="17113" y="20425"/>
                  <a:pt x="16981" y="20800"/>
                  <a:pt x="16720" y="21118"/>
                </a:cubicBezTo>
                <a:cubicBezTo>
                  <a:pt x="16460" y="21438"/>
                  <a:pt x="16145" y="21599"/>
                  <a:pt x="15778" y="21599"/>
                </a:cubicBezTo>
                <a:cubicBezTo>
                  <a:pt x="15412" y="21599"/>
                  <a:pt x="15094" y="21438"/>
                  <a:pt x="14830" y="21118"/>
                </a:cubicBezTo>
                <a:cubicBezTo>
                  <a:pt x="14563" y="20800"/>
                  <a:pt x="14431" y="20421"/>
                  <a:pt x="14431" y="199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1" tIns="19051" rIns="19051" bIns="19051" anchor="ctr"/>
          <a:lstStyle/>
          <a:p>
            <a:pPr defTabSz="170815" fontAlgn="base">
              <a:spcBef>
                <a:spcPct val="0"/>
              </a:spcBef>
              <a:spcAft>
                <a:spcPct val="0"/>
              </a:spcAft>
              <a:defRPr/>
            </a:pPr>
            <a:endParaRPr lang="es-ES" sz="11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2413358" y="4642226"/>
            <a:ext cx="655996" cy="656167"/>
          </a:xfrm>
          <a:prstGeom prst="ellipse">
            <a:avLst/>
          </a:prstGeom>
          <a:solidFill>
            <a:srgbClr val="B070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64" name="Freeform 5"/>
          <p:cNvSpPr>
            <a:spLocks noEditPoints="1"/>
          </p:cNvSpPr>
          <p:nvPr/>
        </p:nvSpPr>
        <p:spPr bwMode="auto">
          <a:xfrm>
            <a:off x="2541317" y="4814846"/>
            <a:ext cx="349428" cy="346181"/>
          </a:xfrm>
          <a:custGeom>
            <a:avLst/>
            <a:gdLst>
              <a:gd name="T0" fmla="*/ 744 w 1047"/>
              <a:gd name="T1" fmla="*/ 26 h 1037"/>
              <a:gd name="T2" fmla="*/ 681 w 1047"/>
              <a:gd name="T3" fmla="*/ 0 h 1037"/>
              <a:gd name="T4" fmla="*/ 618 w 1047"/>
              <a:gd name="T5" fmla="*/ 26 h 1037"/>
              <a:gd name="T6" fmla="*/ 568 w 1047"/>
              <a:gd name="T7" fmla="*/ 77 h 1037"/>
              <a:gd name="T8" fmla="*/ 541 w 1047"/>
              <a:gd name="T9" fmla="*/ 140 h 1037"/>
              <a:gd name="T10" fmla="*/ 555 w 1047"/>
              <a:gd name="T11" fmla="*/ 187 h 1037"/>
              <a:gd name="T12" fmla="*/ 69 w 1047"/>
              <a:gd name="T13" fmla="*/ 382 h 1037"/>
              <a:gd name="T14" fmla="*/ 7 w 1047"/>
              <a:gd name="T15" fmla="*/ 460 h 1037"/>
              <a:gd name="T16" fmla="*/ 37 w 1047"/>
              <a:gd name="T17" fmla="*/ 556 h 1037"/>
              <a:gd name="T18" fmla="*/ 491 w 1047"/>
              <a:gd name="T19" fmla="*/ 1006 h 1037"/>
              <a:gd name="T20" fmla="*/ 565 w 1047"/>
              <a:gd name="T21" fmla="*/ 1037 h 1037"/>
              <a:gd name="T22" fmla="*/ 567 w 1047"/>
              <a:gd name="T23" fmla="*/ 1037 h 1037"/>
              <a:gd name="T24" fmla="*/ 589 w 1047"/>
              <a:gd name="T25" fmla="*/ 1035 h 1037"/>
              <a:gd name="T26" fmla="*/ 667 w 1047"/>
              <a:gd name="T27" fmla="*/ 969 h 1037"/>
              <a:gd name="T28" fmla="*/ 858 w 1047"/>
              <a:gd name="T29" fmla="*/ 491 h 1037"/>
              <a:gd name="T30" fmla="*/ 907 w 1047"/>
              <a:gd name="T31" fmla="*/ 506 h 1037"/>
              <a:gd name="T32" fmla="*/ 970 w 1047"/>
              <a:gd name="T33" fmla="*/ 480 h 1037"/>
              <a:gd name="T34" fmla="*/ 1020 w 1047"/>
              <a:gd name="T35" fmla="*/ 429 h 1037"/>
              <a:gd name="T36" fmla="*/ 1047 w 1047"/>
              <a:gd name="T37" fmla="*/ 366 h 1037"/>
              <a:gd name="T38" fmla="*/ 1021 w 1047"/>
              <a:gd name="T39" fmla="*/ 303 h 1037"/>
              <a:gd name="T40" fmla="*/ 744 w 1047"/>
              <a:gd name="T41" fmla="*/ 26 h 1037"/>
              <a:gd name="T42" fmla="*/ 601 w 1047"/>
              <a:gd name="T43" fmla="*/ 943 h 1037"/>
              <a:gd name="T44" fmla="*/ 575 w 1047"/>
              <a:gd name="T45" fmla="*/ 965 h 1037"/>
              <a:gd name="T46" fmla="*/ 566 w 1047"/>
              <a:gd name="T47" fmla="*/ 966 h 1037"/>
              <a:gd name="T48" fmla="*/ 542 w 1047"/>
              <a:gd name="T49" fmla="*/ 955 h 1037"/>
              <a:gd name="T50" fmla="*/ 87 w 1047"/>
              <a:gd name="T51" fmla="*/ 505 h 1037"/>
              <a:gd name="T52" fmla="*/ 77 w 1047"/>
              <a:gd name="T53" fmla="*/ 473 h 1037"/>
              <a:gd name="T54" fmla="*/ 98 w 1047"/>
              <a:gd name="T55" fmla="*/ 447 h 1037"/>
              <a:gd name="T56" fmla="*/ 320 w 1047"/>
              <a:gd name="T57" fmla="*/ 358 h 1037"/>
              <a:gd name="T58" fmla="*/ 770 w 1047"/>
              <a:gd name="T59" fmla="*/ 520 h 1037"/>
              <a:gd name="T60" fmla="*/ 601 w 1047"/>
              <a:gd name="T61" fmla="*/ 943 h 1037"/>
              <a:gd name="T62" fmla="*/ 970 w 1047"/>
              <a:gd name="T63" fmla="*/ 378 h 1037"/>
              <a:gd name="T64" fmla="*/ 919 w 1047"/>
              <a:gd name="T65" fmla="*/ 429 h 1037"/>
              <a:gd name="T66" fmla="*/ 894 w 1047"/>
              <a:gd name="T67" fmla="*/ 429 h 1037"/>
              <a:gd name="T68" fmla="*/ 831 w 1047"/>
              <a:gd name="T69" fmla="*/ 366 h 1037"/>
              <a:gd name="T70" fmla="*/ 780 w 1047"/>
              <a:gd name="T71" fmla="*/ 494 h 1037"/>
              <a:gd name="T72" fmla="*/ 784 w 1047"/>
              <a:gd name="T73" fmla="*/ 483 h 1037"/>
              <a:gd name="T74" fmla="*/ 468 w 1047"/>
              <a:gd name="T75" fmla="*/ 350 h 1037"/>
              <a:gd name="T76" fmla="*/ 376 w 1047"/>
              <a:gd name="T77" fmla="*/ 336 h 1037"/>
              <a:gd name="T78" fmla="*/ 679 w 1047"/>
              <a:gd name="T79" fmla="*/ 214 h 1037"/>
              <a:gd name="T80" fmla="*/ 618 w 1047"/>
              <a:gd name="T81" fmla="*/ 153 h 1037"/>
              <a:gd name="T82" fmla="*/ 618 w 1047"/>
              <a:gd name="T83" fmla="*/ 128 h 1037"/>
              <a:gd name="T84" fmla="*/ 669 w 1047"/>
              <a:gd name="T85" fmla="*/ 77 h 1037"/>
              <a:gd name="T86" fmla="*/ 694 w 1047"/>
              <a:gd name="T87" fmla="*/ 77 h 1037"/>
              <a:gd name="T88" fmla="*/ 970 w 1047"/>
              <a:gd name="T89" fmla="*/ 353 h 1037"/>
              <a:gd name="T90" fmla="*/ 970 w 1047"/>
              <a:gd name="T91" fmla="*/ 378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47" h="1037">
                <a:moveTo>
                  <a:pt x="744" y="26"/>
                </a:moveTo>
                <a:cubicBezTo>
                  <a:pt x="727" y="10"/>
                  <a:pt x="705" y="0"/>
                  <a:pt x="681" y="0"/>
                </a:cubicBezTo>
                <a:cubicBezTo>
                  <a:pt x="657" y="0"/>
                  <a:pt x="635" y="10"/>
                  <a:pt x="618" y="26"/>
                </a:cubicBezTo>
                <a:cubicBezTo>
                  <a:pt x="568" y="77"/>
                  <a:pt x="568" y="77"/>
                  <a:pt x="568" y="77"/>
                </a:cubicBezTo>
                <a:cubicBezTo>
                  <a:pt x="551" y="94"/>
                  <a:pt x="541" y="116"/>
                  <a:pt x="541" y="140"/>
                </a:cubicBezTo>
                <a:cubicBezTo>
                  <a:pt x="541" y="157"/>
                  <a:pt x="546" y="173"/>
                  <a:pt x="555" y="187"/>
                </a:cubicBezTo>
                <a:cubicBezTo>
                  <a:pt x="69" y="382"/>
                  <a:pt x="69" y="382"/>
                  <a:pt x="69" y="382"/>
                </a:cubicBezTo>
                <a:cubicBezTo>
                  <a:pt x="37" y="396"/>
                  <a:pt x="13" y="425"/>
                  <a:pt x="7" y="460"/>
                </a:cubicBezTo>
                <a:cubicBezTo>
                  <a:pt x="0" y="495"/>
                  <a:pt x="11" y="531"/>
                  <a:pt x="37" y="556"/>
                </a:cubicBezTo>
                <a:cubicBezTo>
                  <a:pt x="491" y="1006"/>
                  <a:pt x="491" y="1006"/>
                  <a:pt x="491" y="1006"/>
                </a:cubicBezTo>
                <a:cubicBezTo>
                  <a:pt x="511" y="1025"/>
                  <a:pt x="537" y="1036"/>
                  <a:pt x="565" y="1037"/>
                </a:cubicBezTo>
                <a:cubicBezTo>
                  <a:pt x="565" y="1037"/>
                  <a:pt x="567" y="1037"/>
                  <a:pt x="567" y="1037"/>
                </a:cubicBezTo>
                <a:cubicBezTo>
                  <a:pt x="575" y="1037"/>
                  <a:pt x="582" y="1036"/>
                  <a:pt x="589" y="1035"/>
                </a:cubicBezTo>
                <a:cubicBezTo>
                  <a:pt x="625" y="1027"/>
                  <a:pt x="654" y="1003"/>
                  <a:pt x="667" y="969"/>
                </a:cubicBezTo>
                <a:cubicBezTo>
                  <a:pt x="858" y="491"/>
                  <a:pt x="858" y="491"/>
                  <a:pt x="858" y="491"/>
                </a:cubicBezTo>
                <a:cubicBezTo>
                  <a:pt x="872" y="501"/>
                  <a:pt x="889" y="506"/>
                  <a:pt x="907" y="506"/>
                </a:cubicBezTo>
                <a:cubicBezTo>
                  <a:pt x="931" y="506"/>
                  <a:pt x="953" y="496"/>
                  <a:pt x="970" y="480"/>
                </a:cubicBezTo>
                <a:cubicBezTo>
                  <a:pt x="1020" y="429"/>
                  <a:pt x="1020" y="429"/>
                  <a:pt x="1020" y="429"/>
                </a:cubicBezTo>
                <a:cubicBezTo>
                  <a:pt x="1037" y="412"/>
                  <a:pt x="1047" y="390"/>
                  <a:pt x="1047" y="366"/>
                </a:cubicBezTo>
                <a:cubicBezTo>
                  <a:pt x="1047" y="342"/>
                  <a:pt x="1037" y="319"/>
                  <a:pt x="1021" y="303"/>
                </a:cubicBezTo>
                <a:lnTo>
                  <a:pt x="744" y="26"/>
                </a:lnTo>
                <a:close/>
                <a:moveTo>
                  <a:pt x="601" y="943"/>
                </a:moveTo>
                <a:cubicBezTo>
                  <a:pt x="596" y="954"/>
                  <a:pt x="586" y="962"/>
                  <a:pt x="575" y="965"/>
                </a:cubicBezTo>
                <a:cubicBezTo>
                  <a:pt x="572" y="965"/>
                  <a:pt x="569" y="966"/>
                  <a:pt x="566" y="966"/>
                </a:cubicBezTo>
                <a:cubicBezTo>
                  <a:pt x="557" y="965"/>
                  <a:pt x="549" y="962"/>
                  <a:pt x="542" y="955"/>
                </a:cubicBezTo>
                <a:cubicBezTo>
                  <a:pt x="87" y="505"/>
                  <a:pt x="87" y="505"/>
                  <a:pt x="87" y="505"/>
                </a:cubicBezTo>
                <a:cubicBezTo>
                  <a:pt x="79" y="497"/>
                  <a:pt x="75" y="485"/>
                  <a:pt x="77" y="473"/>
                </a:cubicBezTo>
                <a:cubicBezTo>
                  <a:pt x="79" y="462"/>
                  <a:pt x="87" y="452"/>
                  <a:pt x="98" y="447"/>
                </a:cubicBezTo>
                <a:cubicBezTo>
                  <a:pt x="320" y="358"/>
                  <a:pt x="320" y="358"/>
                  <a:pt x="320" y="358"/>
                </a:cubicBezTo>
                <a:cubicBezTo>
                  <a:pt x="470" y="408"/>
                  <a:pt x="620" y="360"/>
                  <a:pt x="770" y="520"/>
                </a:cubicBezTo>
                <a:lnTo>
                  <a:pt x="601" y="943"/>
                </a:lnTo>
                <a:close/>
                <a:moveTo>
                  <a:pt x="970" y="378"/>
                </a:moveTo>
                <a:cubicBezTo>
                  <a:pt x="919" y="429"/>
                  <a:pt x="919" y="429"/>
                  <a:pt x="919" y="429"/>
                </a:cubicBezTo>
                <a:cubicBezTo>
                  <a:pt x="912" y="436"/>
                  <a:pt x="901" y="436"/>
                  <a:pt x="894" y="429"/>
                </a:cubicBezTo>
                <a:cubicBezTo>
                  <a:pt x="831" y="366"/>
                  <a:pt x="831" y="366"/>
                  <a:pt x="831" y="366"/>
                </a:cubicBezTo>
                <a:cubicBezTo>
                  <a:pt x="780" y="494"/>
                  <a:pt x="780" y="494"/>
                  <a:pt x="780" y="494"/>
                </a:cubicBezTo>
                <a:cubicBezTo>
                  <a:pt x="784" y="483"/>
                  <a:pt x="784" y="483"/>
                  <a:pt x="784" y="483"/>
                </a:cubicBezTo>
                <a:cubicBezTo>
                  <a:pt x="676" y="376"/>
                  <a:pt x="567" y="362"/>
                  <a:pt x="468" y="350"/>
                </a:cubicBezTo>
                <a:cubicBezTo>
                  <a:pt x="437" y="346"/>
                  <a:pt x="406" y="342"/>
                  <a:pt x="376" y="336"/>
                </a:cubicBezTo>
                <a:cubicBezTo>
                  <a:pt x="679" y="214"/>
                  <a:pt x="679" y="214"/>
                  <a:pt x="679" y="214"/>
                </a:cubicBezTo>
                <a:cubicBezTo>
                  <a:pt x="618" y="153"/>
                  <a:pt x="618" y="153"/>
                  <a:pt x="618" y="153"/>
                </a:cubicBezTo>
                <a:cubicBezTo>
                  <a:pt x="611" y="146"/>
                  <a:pt x="611" y="135"/>
                  <a:pt x="618" y="128"/>
                </a:cubicBezTo>
                <a:cubicBezTo>
                  <a:pt x="669" y="77"/>
                  <a:pt x="669" y="77"/>
                  <a:pt x="669" y="77"/>
                </a:cubicBezTo>
                <a:cubicBezTo>
                  <a:pt x="676" y="70"/>
                  <a:pt x="687" y="70"/>
                  <a:pt x="694" y="77"/>
                </a:cubicBezTo>
                <a:cubicBezTo>
                  <a:pt x="970" y="353"/>
                  <a:pt x="970" y="353"/>
                  <a:pt x="970" y="353"/>
                </a:cubicBezTo>
                <a:cubicBezTo>
                  <a:pt x="977" y="360"/>
                  <a:pt x="977" y="372"/>
                  <a:pt x="970" y="3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2400" dirty="0">
              <a:solidFill>
                <a:prstClr val="black"/>
              </a:solidFill>
              <a:latin typeface="Lato Light"/>
              <a:ea typeface="微软雅黑" panose="020B0503020204020204" pitchFamily="34" charset="-122"/>
            </a:endParaRPr>
          </a:p>
        </p:txBody>
      </p:sp>
      <p:sp>
        <p:nvSpPr>
          <p:cNvPr id="65" name="Freeform 6"/>
          <p:cNvSpPr>
            <a:spLocks noEditPoints="1"/>
          </p:cNvSpPr>
          <p:nvPr/>
        </p:nvSpPr>
        <p:spPr bwMode="auto">
          <a:xfrm>
            <a:off x="2710113" y="4970036"/>
            <a:ext cx="59459" cy="59764"/>
          </a:xfrm>
          <a:custGeom>
            <a:avLst/>
            <a:gdLst>
              <a:gd name="T0" fmla="*/ 89 w 178"/>
              <a:gd name="T1" fmla="*/ 179 h 179"/>
              <a:gd name="T2" fmla="*/ 178 w 178"/>
              <a:gd name="T3" fmla="*/ 89 h 179"/>
              <a:gd name="T4" fmla="*/ 89 w 178"/>
              <a:gd name="T5" fmla="*/ 0 h 179"/>
              <a:gd name="T6" fmla="*/ 0 w 178"/>
              <a:gd name="T7" fmla="*/ 89 h 179"/>
              <a:gd name="T8" fmla="*/ 89 w 178"/>
              <a:gd name="T9" fmla="*/ 179 h 179"/>
              <a:gd name="T10" fmla="*/ 89 w 178"/>
              <a:gd name="T11" fmla="*/ 36 h 179"/>
              <a:gd name="T12" fmla="*/ 143 w 178"/>
              <a:gd name="T13" fmla="*/ 89 h 179"/>
              <a:gd name="T14" fmla="*/ 89 w 178"/>
              <a:gd name="T15" fmla="*/ 143 h 179"/>
              <a:gd name="T16" fmla="*/ 35 w 178"/>
              <a:gd name="T17" fmla="*/ 89 h 179"/>
              <a:gd name="T18" fmla="*/ 89 w 178"/>
              <a:gd name="T19" fmla="*/ 3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8" h="179">
                <a:moveTo>
                  <a:pt x="89" y="179"/>
                </a:moveTo>
                <a:cubicBezTo>
                  <a:pt x="138" y="179"/>
                  <a:pt x="178" y="139"/>
                  <a:pt x="178" y="89"/>
                </a:cubicBezTo>
                <a:cubicBezTo>
                  <a:pt x="178" y="40"/>
                  <a:pt x="138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39"/>
                  <a:pt x="40" y="179"/>
                  <a:pt x="89" y="179"/>
                </a:cubicBezTo>
                <a:close/>
                <a:moveTo>
                  <a:pt x="89" y="36"/>
                </a:moveTo>
                <a:cubicBezTo>
                  <a:pt x="119" y="36"/>
                  <a:pt x="143" y="60"/>
                  <a:pt x="143" y="89"/>
                </a:cubicBezTo>
                <a:cubicBezTo>
                  <a:pt x="143" y="119"/>
                  <a:pt x="119" y="143"/>
                  <a:pt x="89" y="143"/>
                </a:cubicBezTo>
                <a:cubicBezTo>
                  <a:pt x="59" y="143"/>
                  <a:pt x="35" y="119"/>
                  <a:pt x="35" y="89"/>
                </a:cubicBezTo>
                <a:cubicBezTo>
                  <a:pt x="35" y="60"/>
                  <a:pt x="59" y="36"/>
                  <a:pt x="89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2400" dirty="0">
              <a:solidFill>
                <a:prstClr val="black"/>
              </a:solidFill>
              <a:latin typeface="Lato Light"/>
              <a:ea typeface="微软雅黑" panose="020B0503020204020204" pitchFamily="34" charset="-122"/>
            </a:endParaRPr>
          </a:p>
        </p:txBody>
      </p:sp>
      <p:sp>
        <p:nvSpPr>
          <p:cNvPr id="66" name="Freeform 7"/>
          <p:cNvSpPr>
            <a:spLocks noEditPoints="1"/>
          </p:cNvSpPr>
          <p:nvPr/>
        </p:nvSpPr>
        <p:spPr bwMode="auto">
          <a:xfrm>
            <a:off x="2865101" y="4779044"/>
            <a:ext cx="59741" cy="59764"/>
          </a:xfrm>
          <a:custGeom>
            <a:avLst/>
            <a:gdLst>
              <a:gd name="T0" fmla="*/ 90 w 179"/>
              <a:gd name="T1" fmla="*/ 0 h 179"/>
              <a:gd name="T2" fmla="*/ 0 w 179"/>
              <a:gd name="T3" fmla="*/ 89 h 179"/>
              <a:gd name="T4" fmla="*/ 90 w 179"/>
              <a:gd name="T5" fmla="*/ 179 h 179"/>
              <a:gd name="T6" fmla="*/ 179 w 179"/>
              <a:gd name="T7" fmla="*/ 89 h 179"/>
              <a:gd name="T8" fmla="*/ 90 w 179"/>
              <a:gd name="T9" fmla="*/ 0 h 179"/>
              <a:gd name="T10" fmla="*/ 90 w 179"/>
              <a:gd name="T11" fmla="*/ 143 h 179"/>
              <a:gd name="T12" fmla="*/ 36 w 179"/>
              <a:gd name="T13" fmla="*/ 89 h 179"/>
              <a:gd name="T14" fmla="*/ 90 w 179"/>
              <a:gd name="T15" fmla="*/ 36 h 179"/>
              <a:gd name="T16" fmla="*/ 143 w 179"/>
              <a:gd name="T17" fmla="*/ 89 h 179"/>
              <a:gd name="T18" fmla="*/ 90 w 179"/>
              <a:gd name="T19" fmla="*/ 143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" h="179">
                <a:moveTo>
                  <a:pt x="90" y="0"/>
                </a:moveTo>
                <a:cubicBezTo>
                  <a:pt x="40" y="0"/>
                  <a:pt x="0" y="40"/>
                  <a:pt x="0" y="89"/>
                </a:cubicBezTo>
                <a:cubicBezTo>
                  <a:pt x="0" y="139"/>
                  <a:pt x="40" y="179"/>
                  <a:pt x="90" y="179"/>
                </a:cubicBezTo>
                <a:cubicBezTo>
                  <a:pt x="139" y="179"/>
                  <a:pt x="179" y="139"/>
                  <a:pt x="179" y="89"/>
                </a:cubicBezTo>
                <a:cubicBezTo>
                  <a:pt x="179" y="40"/>
                  <a:pt x="139" y="0"/>
                  <a:pt x="90" y="0"/>
                </a:cubicBezTo>
                <a:close/>
                <a:moveTo>
                  <a:pt x="90" y="143"/>
                </a:moveTo>
                <a:cubicBezTo>
                  <a:pt x="60" y="143"/>
                  <a:pt x="36" y="119"/>
                  <a:pt x="36" y="89"/>
                </a:cubicBezTo>
                <a:cubicBezTo>
                  <a:pt x="36" y="60"/>
                  <a:pt x="60" y="36"/>
                  <a:pt x="90" y="36"/>
                </a:cubicBezTo>
                <a:cubicBezTo>
                  <a:pt x="119" y="36"/>
                  <a:pt x="143" y="60"/>
                  <a:pt x="143" y="89"/>
                </a:cubicBezTo>
                <a:cubicBezTo>
                  <a:pt x="143" y="119"/>
                  <a:pt x="119" y="143"/>
                  <a:pt x="90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2400" dirty="0">
              <a:solidFill>
                <a:prstClr val="black"/>
              </a:solidFill>
              <a:latin typeface="Lato Light"/>
              <a:ea typeface="微软雅黑" panose="020B0503020204020204" pitchFamily="34" charset="-122"/>
            </a:endParaRPr>
          </a:p>
        </p:txBody>
      </p:sp>
      <p:sp>
        <p:nvSpPr>
          <p:cNvPr id="67" name="Freeform 8"/>
          <p:cNvSpPr>
            <a:spLocks noEditPoints="1"/>
          </p:cNvSpPr>
          <p:nvPr/>
        </p:nvSpPr>
        <p:spPr bwMode="auto">
          <a:xfrm>
            <a:off x="2638396" y="4958054"/>
            <a:ext cx="47765" cy="47642"/>
          </a:xfrm>
          <a:custGeom>
            <a:avLst/>
            <a:gdLst>
              <a:gd name="T0" fmla="*/ 0 w 143"/>
              <a:gd name="T1" fmla="*/ 72 h 143"/>
              <a:gd name="T2" fmla="*/ 72 w 143"/>
              <a:gd name="T3" fmla="*/ 143 h 143"/>
              <a:gd name="T4" fmla="*/ 143 w 143"/>
              <a:gd name="T5" fmla="*/ 72 h 143"/>
              <a:gd name="T6" fmla="*/ 72 w 143"/>
              <a:gd name="T7" fmla="*/ 0 h 143"/>
              <a:gd name="T8" fmla="*/ 0 w 143"/>
              <a:gd name="T9" fmla="*/ 72 h 143"/>
              <a:gd name="T10" fmla="*/ 72 w 143"/>
              <a:gd name="T11" fmla="*/ 36 h 143"/>
              <a:gd name="T12" fmla="*/ 107 w 143"/>
              <a:gd name="T13" fmla="*/ 72 h 143"/>
              <a:gd name="T14" fmla="*/ 72 w 143"/>
              <a:gd name="T15" fmla="*/ 108 h 143"/>
              <a:gd name="T16" fmla="*/ 36 w 143"/>
              <a:gd name="T17" fmla="*/ 72 h 143"/>
              <a:gd name="T18" fmla="*/ 72 w 143"/>
              <a:gd name="T19" fmla="*/ 36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3" h="143">
                <a:moveTo>
                  <a:pt x="0" y="72"/>
                </a:moveTo>
                <a:cubicBezTo>
                  <a:pt x="0" y="111"/>
                  <a:pt x="32" y="143"/>
                  <a:pt x="72" y="143"/>
                </a:cubicBezTo>
                <a:cubicBezTo>
                  <a:pt x="111" y="143"/>
                  <a:pt x="143" y="111"/>
                  <a:pt x="143" y="72"/>
                </a:cubicBezTo>
                <a:cubicBezTo>
                  <a:pt x="143" y="32"/>
                  <a:pt x="111" y="0"/>
                  <a:pt x="72" y="0"/>
                </a:cubicBezTo>
                <a:cubicBezTo>
                  <a:pt x="32" y="0"/>
                  <a:pt x="0" y="32"/>
                  <a:pt x="0" y="72"/>
                </a:cubicBezTo>
                <a:close/>
                <a:moveTo>
                  <a:pt x="72" y="36"/>
                </a:moveTo>
                <a:cubicBezTo>
                  <a:pt x="91" y="36"/>
                  <a:pt x="107" y="52"/>
                  <a:pt x="107" y="72"/>
                </a:cubicBezTo>
                <a:cubicBezTo>
                  <a:pt x="107" y="92"/>
                  <a:pt x="91" y="108"/>
                  <a:pt x="72" y="108"/>
                </a:cubicBezTo>
                <a:cubicBezTo>
                  <a:pt x="52" y="108"/>
                  <a:pt x="36" y="92"/>
                  <a:pt x="36" y="72"/>
                </a:cubicBezTo>
                <a:cubicBezTo>
                  <a:pt x="36" y="52"/>
                  <a:pt x="52" y="36"/>
                  <a:pt x="72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2400" dirty="0">
              <a:solidFill>
                <a:prstClr val="black"/>
              </a:solidFill>
              <a:latin typeface="Lato Light"/>
              <a:ea typeface="微软雅黑" panose="020B0503020204020204" pitchFamily="34" charset="-122"/>
            </a:endParaRPr>
          </a:p>
        </p:txBody>
      </p:sp>
      <p:sp>
        <p:nvSpPr>
          <p:cNvPr id="68" name="Oval 9"/>
          <p:cNvSpPr>
            <a:spLocks noChangeArrowheads="1"/>
          </p:cNvSpPr>
          <p:nvPr/>
        </p:nvSpPr>
        <p:spPr bwMode="auto">
          <a:xfrm>
            <a:off x="2686160" y="5041781"/>
            <a:ext cx="23953" cy="2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2400" dirty="0">
              <a:solidFill>
                <a:prstClr val="black"/>
              </a:solidFill>
              <a:latin typeface="Lato Light"/>
              <a:ea typeface="微软雅黑" panose="020B0503020204020204" pitchFamily="34" charset="-122"/>
            </a:endParaRPr>
          </a:p>
        </p:txBody>
      </p:sp>
      <p:sp>
        <p:nvSpPr>
          <p:cNvPr id="69" name="Oval 10"/>
          <p:cNvSpPr>
            <a:spLocks noChangeArrowheads="1"/>
          </p:cNvSpPr>
          <p:nvPr/>
        </p:nvSpPr>
        <p:spPr bwMode="auto">
          <a:xfrm>
            <a:off x="2877077" y="4862488"/>
            <a:ext cx="23953" cy="241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2400" dirty="0">
              <a:solidFill>
                <a:prstClr val="black"/>
              </a:solidFill>
              <a:latin typeface="Lato Light"/>
              <a:ea typeface="微软雅黑" panose="020B0503020204020204" pitchFamily="34" charset="-122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9147258" y="3056854"/>
            <a:ext cx="655996" cy="656167"/>
          </a:xfrm>
          <a:prstGeom prst="ellipse">
            <a:avLst/>
          </a:prstGeom>
          <a:solidFill>
            <a:srgbClr val="B070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73" name="Freeform 22"/>
          <p:cNvSpPr/>
          <p:nvPr/>
        </p:nvSpPr>
        <p:spPr bwMode="auto">
          <a:xfrm>
            <a:off x="9395613" y="3240507"/>
            <a:ext cx="219175" cy="188753"/>
          </a:xfrm>
          <a:custGeom>
            <a:avLst/>
            <a:gdLst>
              <a:gd name="T0" fmla="*/ 432 w 469"/>
              <a:gd name="T1" fmla="*/ 0 h 404"/>
              <a:gd name="T2" fmla="*/ 0 w 469"/>
              <a:gd name="T3" fmla="*/ 0 h 404"/>
              <a:gd name="T4" fmla="*/ 147 w 469"/>
              <a:gd name="T5" fmla="*/ 73 h 404"/>
              <a:gd name="T6" fmla="*/ 395 w 469"/>
              <a:gd name="T7" fmla="*/ 73 h 404"/>
              <a:gd name="T8" fmla="*/ 395 w 469"/>
              <a:gd name="T9" fmla="*/ 110 h 404"/>
              <a:gd name="T10" fmla="*/ 220 w 469"/>
              <a:gd name="T11" fmla="*/ 110 h 404"/>
              <a:gd name="T12" fmla="*/ 269 w 469"/>
              <a:gd name="T13" fmla="*/ 134 h 404"/>
              <a:gd name="T14" fmla="*/ 314 w 469"/>
              <a:gd name="T15" fmla="*/ 184 h 404"/>
              <a:gd name="T16" fmla="*/ 395 w 469"/>
              <a:gd name="T17" fmla="*/ 184 h 404"/>
              <a:gd name="T18" fmla="*/ 395 w 469"/>
              <a:gd name="T19" fmla="*/ 220 h 404"/>
              <a:gd name="T20" fmla="*/ 322 w 469"/>
              <a:gd name="T21" fmla="*/ 220 h 404"/>
              <a:gd name="T22" fmla="*/ 322 w 469"/>
              <a:gd name="T23" fmla="*/ 404 h 404"/>
              <a:gd name="T24" fmla="*/ 432 w 469"/>
              <a:gd name="T25" fmla="*/ 404 h 404"/>
              <a:gd name="T26" fmla="*/ 469 w 469"/>
              <a:gd name="T27" fmla="*/ 367 h 404"/>
              <a:gd name="T28" fmla="*/ 469 w 469"/>
              <a:gd name="T29" fmla="*/ 37 h 404"/>
              <a:gd name="T30" fmla="*/ 432 w 469"/>
              <a:gd name="T3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69" h="404">
                <a:moveTo>
                  <a:pt x="432" y="0"/>
                </a:moveTo>
                <a:cubicBezTo>
                  <a:pt x="0" y="0"/>
                  <a:pt x="0" y="0"/>
                  <a:pt x="0" y="0"/>
                </a:cubicBezTo>
                <a:cubicBezTo>
                  <a:pt x="147" y="73"/>
                  <a:pt x="147" y="73"/>
                  <a:pt x="147" y="73"/>
                </a:cubicBezTo>
                <a:cubicBezTo>
                  <a:pt x="395" y="73"/>
                  <a:pt x="395" y="73"/>
                  <a:pt x="395" y="7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69" y="134"/>
                  <a:pt x="269" y="134"/>
                  <a:pt x="269" y="134"/>
                </a:cubicBezTo>
                <a:cubicBezTo>
                  <a:pt x="288" y="144"/>
                  <a:pt x="304" y="163"/>
                  <a:pt x="314" y="184"/>
                </a:cubicBezTo>
                <a:cubicBezTo>
                  <a:pt x="395" y="184"/>
                  <a:pt x="395" y="184"/>
                  <a:pt x="395" y="184"/>
                </a:cubicBezTo>
                <a:cubicBezTo>
                  <a:pt x="395" y="220"/>
                  <a:pt x="395" y="220"/>
                  <a:pt x="395" y="220"/>
                </a:cubicBezTo>
                <a:cubicBezTo>
                  <a:pt x="322" y="220"/>
                  <a:pt x="322" y="220"/>
                  <a:pt x="322" y="220"/>
                </a:cubicBezTo>
                <a:cubicBezTo>
                  <a:pt x="322" y="404"/>
                  <a:pt x="322" y="404"/>
                  <a:pt x="322" y="404"/>
                </a:cubicBezTo>
                <a:cubicBezTo>
                  <a:pt x="432" y="404"/>
                  <a:pt x="432" y="404"/>
                  <a:pt x="432" y="404"/>
                </a:cubicBezTo>
                <a:cubicBezTo>
                  <a:pt x="452" y="404"/>
                  <a:pt x="469" y="387"/>
                  <a:pt x="469" y="367"/>
                </a:cubicBezTo>
                <a:cubicBezTo>
                  <a:pt x="469" y="37"/>
                  <a:pt x="469" y="37"/>
                  <a:pt x="469" y="37"/>
                </a:cubicBezTo>
                <a:cubicBezTo>
                  <a:pt x="469" y="17"/>
                  <a:pt x="452" y="0"/>
                  <a:pt x="4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2400" dirty="0">
              <a:solidFill>
                <a:prstClr val="black"/>
              </a:solidFill>
              <a:latin typeface="Lato Light"/>
              <a:ea typeface="微软雅黑" panose="020B0503020204020204" pitchFamily="34" charset="-122"/>
            </a:endParaRPr>
          </a:p>
        </p:txBody>
      </p:sp>
      <p:sp>
        <p:nvSpPr>
          <p:cNvPr id="74" name="Freeform 23"/>
          <p:cNvSpPr>
            <a:spLocks noEditPoints="1"/>
          </p:cNvSpPr>
          <p:nvPr/>
        </p:nvSpPr>
        <p:spPr bwMode="auto">
          <a:xfrm>
            <a:off x="9357248" y="3246412"/>
            <a:ext cx="171562" cy="262758"/>
          </a:xfrm>
          <a:custGeom>
            <a:avLst/>
            <a:gdLst>
              <a:gd name="T0" fmla="*/ 334 w 367"/>
              <a:gd name="T1" fmla="*/ 154 h 562"/>
              <a:gd name="T2" fmla="*/ 33 w 367"/>
              <a:gd name="T3" fmla="*/ 3 h 562"/>
              <a:gd name="T4" fmla="*/ 20 w 367"/>
              <a:gd name="T5" fmla="*/ 0 h 562"/>
              <a:gd name="T6" fmla="*/ 0 w 367"/>
              <a:gd name="T7" fmla="*/ 24 h 562"/>
              <a:gd name="T8" fmla="*/ 0 w 367"/>
              <a:gd name="T9" fmla="*/ 354 h 562"/>
              <a:gd name="T10" fmla="*/ 33 w 367"/>
              <a:gd name="T11" fmla="*/ 407 h 562"/>
              <a:gd name="T12" fmla="*/ 334 w 367"/>
              <a:gd name="T13" fmla="*/ 558 h 562"/>
              <a:gd name="T14" fmla="*/ 348 w 367"/>
              <a:gd name="T15" fmla="*/ 562 h 562"/>
              <a:gd name="T16" fmla="*/ 367 w 367"/>
              <a:gd name="T17" fmla="*/ 538 h 562"/>
              <a:gd name="T18" fmla="*/ 367 w 367"/>
              <a:gd name="T19" fmla="*/ 207 h 562"/>
              <a:gd name="T20" fmla="*/ 334 w 367"/>
              <a:gd name="T21" fmla="*/ 154 h 562"/>
              <a:gd name="T22" fmla="*/ 257 w 367"/>
              <a:gd name="T23" fmla="*/ 391 h 562"/>
              <a:gd name="T24" fmla="*/ 220 w 367"/>
              <a:gd name="T25" fmla="*/ 336 h 562"/>
              <a:gd name="T26" fmla="*/ 257 w 367"/>
              <a:gd name="T27" fmla="*/ 281 h 562"/>
              <a:gd name="T28" fmla="*/ 294 w 367"/>
              <a:gd name="T29" fmla="*/ 336 h 562"/>
              <a:gd name="T30" fmla="*/ 257 w 367"/>
              <a:gd name="T31" fmla="*/ 39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67" h="562">
                <a:moveTo>
                  <a:pt x="334" y="154"/>
                </a:moveTo>
                <a:cubicBezTo>
                  <a:pt x="33" y="3"/>
                  <a:pt x="33" y="3"/>
                  <a:pt x="33" y="3"/>
                </a:cubicBezTo>
                <a:cubicBezTo>
                  <a:pt x="28" y="1"/>
                  <a:pt x="24" y="0"/>
                  <a:pt x="20" y="0"/>
                </a:cubicBezTo>
                <a:cubicBezTo>
                  <a:pt x="8" y="0"/>
                  <a:pt x="0" y="9"/>
                  <a:pt x="0" y="24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74"/>
                  <a:pt x="15" y="398"/>
                  <a:pt x="33" y="407"/>
                </a:cubicBezTo>
                <a:cubicBezTo>
                  <a:pt x="334" y="558"/>
                  <a:pt x="334" y="558"/>
                  <a:pt x="334" y="558"/>
                </a:cubicBezTo>
                <a:cubicBezTo>
                  <a:pt x="339" y="560"/>
                  <a:pt x="344" y="562"/>
                  <a:pt x="348" y="562"/>
                </a:cubicBezTo>
                <a:cubicBezTo>
                  <a:pt x="359" y="562"/>
                  <a:pt x="367" y="553"/>
                  <a:pt x="367" y="538"/>
                </a:cubicBezTo>
                <a:cubicBezTo>
                  <a:pt x="367" y="207"/>
                  <a:pt x="367" y="207"/>
                  <a:pt x="367" y="207"/>
                </a:cubicBezTo>
                <a:cubicBezTo>
                  <a:pt x="367" y="187"/>
                  <a:pt x="352" y="163"/>
                  <a:pt x="334" y="154"/>
                </a:cubicBezTo>
                <a:close/>
                <a:moveTo>
                  <a:pt x="257" y="391"/>
                </a:moveTo>
                <a:cubicBezTo>
                  <a:pt x="237" y="391"/>
                  <a:pt x="220" y="366"/>
                  <a:pt x="220" y="336"/>
                </a:cubicBezTo>
                <a:cubicBezTo>
                  <a:pt x="220" y="305"/>
                  <a:pt x="237" y="281"/>
                  <a:pt x="257" y="281"/>
                </a:cubicBezTo>
                <a:cubicBezTo>
                  <a:pt x="277" y="281"/>
                  <a:pt x="294" y="305"/>
                  <a:pt x="294" y="336"/>
                </a:cubicBezTo>
                <a:cubicBezTo>
                  <a:pt x="294" y="366"/>
                  <a:pt x="277" y="391"/>
                  <a:pt x="257" y="3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2400" dirty="0">
              <a:solidFill>
                <a:prstClr val="black"/>
              </a:solidFill>
              <a:latin typeface="Lato Light"/>
              <a:ea typeface="微软雅黑" panose="020B0503020204020204" pitchFamily="34" charset="-122"/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9147251" y="4657053"/>
            <a:ext cx="655996" cy="656167"/>
          </a:xfrm>
          <a:prstGeom prst="ellipse">
            <a:avLst/>
          </a:prstGeom>
          <a:solidFill>
            <a:srgbClr val="6F43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89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77" name="Freeform 78"/>
          <p:cNvSpPr>
            <a:spLocks noChangeAspect="1" noEditPoints="1"/>
          </p:cNvSpPr>
          <p:nvPr/>
        </p:nvSpPr>
        <p:spPr bwMode="auto">
          <a:xfrm>
            <a:off x="9300065" y="4785355"/>
            <a:ext cx="372340" cy="361396"/>
          </a:xfrm>
          <a:custGeom>
            <a:avLst/>
            <a:gdLst>
              <a:gd name="T0" fmla="*/ 172 w 241"/>
              <a:gd name="T1" fmla="*/ 0 h 234"/>
              <a:gd name="T2" fmla="*/ 102 w 241"/>
              <a:gd name="T3" fmla="*/ 50 h 234"/>
              <a:gd name="T4" fmla="*/ 102 w 241"/>
              <a:gd name="T5" fmla="*/ 50 h 234"/>
              <a:gd name="T6" fmla="*/ 26 w 241"/>
              <a:gd name="T7" fmla="*/ 126 h 234"/>
              <a:gd name="T8" fmla="*/ 2 w 241"/>
              <a:gd name="T9" fmla="*/ 201 h 234"/>
              <a:gd name="T10" fmla="*/ 26 w 241"/>
              <a:gd name="T11" fmla="*/ 234 h 234"/>
              <a:gd name="T12" fmla="*/ 96 w 241"/>
              <a:gd name="T13" fmla="*/ 216 h 234"/>
              <a:gd name="T14" fmla="*/ 220 w 241"/>
              <a:gd name="T15" fmla="*/ 97 h 234"/>
              <a:gd name="T16" fmla="*/ 117 w 241"/>
              <a:gd name="T17" fmla="*/ 174 h 234"/>
              <a:gd name="T18" fmla="*/ 181 w 241"/>
              <a:gd name="T19" fmla="*/ 86 h 234"/>
              <a:gd name="T20" fmla="*/ 174 w 241"/>
              <a:gd name="T21" fmla="*/ 123 h 234"/>
              <a:gd name="T22" fmla="*/ 117 w 241"/>
              <a:gd name="T23" fmla="*/ 180 h 234"/>
              <a:gd name="T24" fmla="*/ 108 w 241"/>
              <a:gd name="T25" fmla="*/ 148 h 234"/>
              <a:gd name="T26" fmla="*/ 84 w 241"/>
              <a:gd name="T27" fmla="*/ 125 h 234"/>
              <a:gd name="T28" fmla="*/ 169 w 241"/>
              <a:gd name="T29" fmla="*/ 66 h 234"/>
              <a:gd name="T30" fmla="*/ 108 w 241"/>
              <a:gd name="T31" fmla="*/ 148 h 234"/>
              <a:gd name="T32" fmla="*/ 56 w 241"/>
              <a:gd name="T33" fmla="*/ 117 h 234"/>
              <a:gd name="T34" fmla="*/ 146 w 241"/>
              <a:gd name="T35" fmla="*/ 53 h 234"/>
              <a:gd name="T36" fmla="*/ 31 w 241"/>
              <a:gd name="T37" fmla="*/ 219 h 234"/>
              <a:gd name="T38" fmla="*/ 15 w 241"/>
              <a:gd name="T39" fmla="*/ 209 h 234"/>
              <a:gd name="T40" fmla="*/ 23 w 241"/>
              <a:gd name="T41" fmla="*/ 177 h 234"/>
              <a:gd name="T42" fmla="*/ 58 w 241"/>
              <a:gd name="T43" fmla="*/ 211 h 234"/>
              <a:gd name="T44" fmla="*/ 65 w 241"/>
              <a:gd name="T45" fmla="*/ 210 h 234"/>
              <a:gd name="T46" fmla="*/ 26 w 241"/>
              <a:gd name="T47" fmla="*/ 169 h 234"/>
              <a:gd name="T48" fmla="*/ 36 w 241"/>
              <a:gd name="T49" fmla="*/ 138 h 234"/>
              <a:gd name="T50" fmla="*/ 95 w 241"/>
              <a:gd name="T51" fmla="*/ 201 h 234"/>
              <a:gd name="T52" fmla="*/ 65 w 241"/>
              <a:gd name="T53" fmla="*/ 210 h 234"/>
              <a:gd name="T54" fmla="*/ 198 w 241"/>
              <a:gd name="T55" fmla="*/ 99 h 234"/>
              <a:gd name="T56" fmla="*/ 179 w 241"/>
              <a:gd name="T57" fmla="*/ 55 h 234"/>
              <a:gd name="T58" fmla="*/ 148 w 241"/>
              <a:gd name="T59" fmla="*/ 24 h 234"/>
              <a:gd name="T60" fmla="*/ 205 w 241"/>
              <a:gd name="T61" fmla="*/ 30 h 234"/>
              <a:gd name="T62" fmla="*/ 210 w 241"/>
              <a:gd name="T63" fmla="*/ 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id-ID" sz="2400" dirty="0">
              <a:solidFill>
                <a:prstClr val="black"/>
              </a:solidFill>
              <a:latin typeface="Lato Light"/>
              <a:ea typeface="微软雅黑" panose="020B0503020204020204" pitchFamily="34" charset="-122"/>
            </a:endParaRPr>
          </a:p>
        </p:txBody>
      </p:sp>
      <p:sp>
        <p:nvSpPr>
          <p:cNvPr id="95" name="TextBox 74"/>
          <p:cNvSpPr txBox="1"/>
          <p:nvPr/>
        </p:nvSpPr>
        <p:spPr>
          <a:xfrm>
            <a:off x="401934" y="3676950"/>
            <a:ext cx="2790565" cy="621684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algn="r"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en-US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97" name="TextBox 74"/>
          <p:cNvSpPr txBox="1"/>
          <p:nvPr/>
        </p:nvSpPr>
        <p:spPr>
          <a:xfrm>
            <a:off x="401934" y="5249354"/>
            <a:ext cx="2748687" cy="858672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algn="r"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en-US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99" name="TextBox 74"/>
          <p:cNvSpPr txBox="1"/>
          <p:nvPr/>
        </p:nvSpPr>
        <p:spPr>
          <a:xfrm>
            <a:off x="9079839" y="3676950"/>
            <a:ext cx="2856733" cy="621684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en-US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01" name="TextBox 74"/>
          <p:cNvSpPr txBox="1"/>
          <p:nvPr/>
        </p:nvSpPr>
        <p:spPr>
          <a:xfrm>
            <a:off x="9079840" y="5249354"/>
            <a:ext cx="2856732" cy="621684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en-US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03" name="TextBox 74"/>
          <p:cNvSpPr txBox="1"/>
          <p:nvPr/>
        </p:nvSpPr>
        <p:spPr>
          <a:xfrm>
            <a:off x="622374" y="1870690"/>
            <a:ext cx="10736506" cy="689395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defTabSz="1218565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----</a:t>
            </a: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锐意进取的决心和勇气！</a:t>
            </a:r>
            <a:endParaRPr lang="en-US" sz="16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374" y="1446572"/>
            <a:ext cx="296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>
                <a:solidFill>
                  <a:schemeClr val="bg2">
                    <a:lumMod val="25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点击此处添加标题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6484" y="3209472"/>
            <a:ext cx="2064471" cy="350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algn="r" defTabSz="121856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65" b="1">
                <a:solidFill>
                  <a:srgbClr val="595959"/>
                </a:solidFill>
                <a:latin typeface="Lato Regular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zh-CN" altLang="en-US">
                <a:solidFill>
                  <a:srgbClr val="3B3838"/>
                </a:solidFill>
              </a:rPr>
              <a:t>此处添加标题</a:t>
            </a:r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76484" y="4824453"/>
            <a:ext cx="2064471" cy="350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algn="r" defTabSz="121856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65" b="1">
                <a:solidFill>
                  <a:srgbClr val="595959"/>
                </a:solidFill>
                <a:latin typeface="Lato Regular"/>
                <a:ea typeface="微软雅黑" panose="020B0503020204020204" pitchFamily="34" charset="-122"/>
                <a:cs typeface="Lato Regular"/>
              </a:defRPr>
            </a:lvl1pPr>
          </a:lstStyle>
          <a:p>
            <a:r>
              <a:rPr lang="zh-CN" altLang="en-US">
                <a:solidFill>
                  <a:srgbClr val="3B3838"/>
                </a:solidFill>
              </a:rPr>
              <a:t>此处添加标题</a:t>
            </a:r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72102" y="3212691"/>
            <a:ext cx="2064471" cy="350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algn="r" defTabSz="121856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65" b="1">
                <a:solidFill>
                  <a:srgbClr val="595959"/>
                </a:solidFill>
                <a:latin typeface="Lato Regular"/>
                <a:ea typeface="微软雅黑" panose="020B0503020204020204" pitchFamily="34" charset="-122"/>
                <a:cs typeface="Lato Regular"/>
              </a:defRPr>
            </a:lvl1pPr>
          </a:lstStyle>
          <a:p>
            <a:pPr algn="l"/>
            <a:r>
              <a:rPr lang="zh-CN" altLang="en-US">
                <a:solidFill>
                  <a:srgbClr val="3B3838"/>
                </a:solidFill>
              </a:rPr>
              <a:t>此处添加标题</a:t>
            </a:r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872102" y="4829603"/>
            <a:ext cx="2064471" cy="3509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algn="r" defTabSz="121856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65" b="1">
                <a:solidFill>
                  <a:srgbClr val="595959"/>
                </a:solidFill>
                <a:latin typeface="Lato Regular"/>
                <a:ea typeface="微软雅黑" panose="020B0503020204020204" pitchFamily="34" charset="-122"/>
                <a:cs typeface="Lato Regular"/>
              </a:defRPr>
            </a:lvl1pPr>
          </a:lstStyle>
          <a:p>
            <a:pPr algn="l"/>
            <a:r>
              <a:rPr lang="zh-CN" altLang="en-US">
                <a:solidFill>
                  <a:srgbClr val="3B3838"/>
                </a:solidFill>
              </a:rPr>
              <a:t>此处添加标题</a:t>
            </a:r>
            <a:endParaRPr lang="zh-CN" altLang="en-US">
              <a:solidFill>
                <a:srgbClr val="3B3838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520405" y="2633246"/>
            <a:ext cx="5149604" cy="3474780"/>
            <a:chOff x="3520405" y="2633246"/>
            <a:chExt cx="5149604" cy="3474780"/>
          </a:xfrm>
        </p:grpSpPr>
        <p:pic>
          <p:nvPicPr>
            <p:cNvPr id="55" name="Mini-iPad-B&amp;W-Mockup.png"/>
            <p:cNvPicPr/>
            <p:nvPr/>
          </p:nvPicPr>
          <p:blipFill>
            <a:blip r:embed="rId2" cstate="screen"/>
            <a:stretch>
              <a:fillRect/>
            </a:stretch>
          </p:blipFill>
          <p:spPr>
            <a:xfrm rot="5400000">
              <a:off x="4357817" y="1795834"/>
              <a:ext cx="3474780" cy="5149604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3979922" y="2811258"/>
              <a:ext cx="4178857" cy="3112716"/>
            </a:xfrm>
            <a:custGeom>
              <a:avLst/>
              <a:gdLst>
                <a:gd name="connsiteX0" fmla="*/ 0 w 4178857"/>
                <a:gd name="connsiteY0" fmla="*/ 0 h 3112716"/>
                <a:gd name="connsiteX1" fmla="*/ 4178857 w 4178857"/>
                <a:gd name="connsiteY1" fmla="*/ 0 h 3112716"/>
                <a:gd name="connsiteX2" fmla="*/ 4178857 w 4178857"/>
                <a:gd name="connsiteY2" fmla="*/ 3112716 h 3112716"/>
                <a:gd name="connsiteX3" fmla="*/ 0 w 4178857"/>
                <a:gd name="connsiteY3" fmla="*/ 3112716 h 311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8857" h="3112716">
                  <a:moveTo>
                    <a:pt x="0" y="0"/>
                  </a:moveTo>
                  <a:lnTo>
                    <a:pt x="4178857" y="0"/>
                  </a:lnTo>
                  <a:lnTo>
                    <a:pt x="4178857" y="3112716"/>
                  </a:lnTo>
                  <a:lnTo>
                    <a:pt x="0" y="3112716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588938" y="998676"/>
            <a:ext cx="7115138" cy="1010192"/>
            <a:chOff x="2091227" y="1677006"/>
            <a:chExt cx="7115138" cy="1010192"/>
          </a:xfrm>
        </p:grpSpPr>
        <p:sp>
          <p:nvSpPr>
            <p:cNvPr id="2" name="文本框 1"/>
            <p:cNvSpPr txBox="1"/>
            <p:nvPr/>
          </p:nvSpPr>
          <p:spPr>
            <a:xfrm>
              <a:off x="2091227" y="1856201"/>
              <a:ext cx="15326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>
                  <a:solidFill>
                    <a:srgbClr val="885E2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4800" b="1">
                <a:solidFill>
                  <a:srgbClr val="885E2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7782642" y="1677006"/>
              <a:ext cx="14237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447824" y="1504636"/>
            <a:ext cx="4630770" cy="694482"/>
            <a:chOff x="7000274" y="1914211"/>
            <a:chExt cx="4630770" cy="694482"/>
          </a:xfrm>
          <a:solidFill>
            <a:srgbClr val="885E22"/>
          </a:solidFill>
        </p:grpSpPr>
        <p:sp>
          <p:nvSpPr>
            <p:cNvPr id="6" name="椭圆 5"/>
            <p:cNvSpPr/>
            <p:nvPr/>
          </p:nvSpPr>
          <p:spPr>
            <a:xfrm>
              <a:off x="7000274" y="1914212"/>
              <a:ext cx="694481" cy="694481"/>
            </a:xfrm>
            <a:prstGeom prst="ellipse">
              <a:avLst/>
            </a:prstGeom>
            <a:grp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7848412" y="1914211"/>
              <a:ext cx="3734478" cy="694482"/>
            </a:xfrm>
            <a:custGeom>
              <a:avLst/>
              <a:gdLst>
                <a:gd name="connsiteX0" fmla="*/ 0 w 3734478"/>
                <a:gd name="connsiteY0" fmla="*/ 0 h 694482"/>
                <a:gd name="connsiteX1" fmla="*/ 3387237 w 3734478"/>
                <a:gd name="connsiteY1" fmla="*/ 0 h 694482"/>
                <a:gd name="connsiteX2" fmla="*/ 3734478 w 3734478"/>
                <a:gd name="connsiteY2" fmla="*/ 347241 h 694482"/>
                <a:gd name="connsiteX3" fmla="*/ 3734477 w 3734478"/>
                <a:gd name="connsiteY3" fmla="*/ 347241 h 694482"/>
                <a:gd name="connsiteX4" fmla="*/ 3387236 w 3734478"/>
                <a:gd name="connsiteY4" fmla="*/ 694482 h 694482"/>
                <a:gd name="connsiteX5" fmla="*/ 2 w 3734478"/>
                <a:gd name="connsiteY5" fmla="*/ 694481 h 694482"/>
                <a:gd name="connsiteX6" fmla="*/ 17896 w 3734478"/>
                <a:gd name="connsiteY6" fmla="*/ 684768 h 694482"/>
                <a:gd name="connsiteX7" fmla="*/ 197358 w 3734478"/>
                <a:gd name="connsiteY7" fmla="*/ 347241 h 694482"/>
                <a:gd name="connsiteX8" fmla="*/ 17896 w 3734478"/>
                <a:gd name="connsiteY8" fmla="*/ 9714 h 69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34478" h="694482">
                  <a:moveTo>
                    <a:pt x="0" y="0"/>
                  </a:moveTo>
                  <a:lnTo>
                    <a:pt x="3387237" y="0"/>
                  </a:lnTo>
                  <a:cubicBezTo>
                    <a:pt x="3579013" y="0"/>
                    <a:pt x="3734478" y="155465"/>
                    <a:pt x="3734478" y="347241"/>
                  </a:cubicBezTo>
                  <a:lnTo>
                    <a:pt x="3734477" y="347241"/>
                  </a:lnTo>
                  <a:cubicBezTo>
                    <a:pt x="3734477" y="539017"/>
                    <a:pt x="3579012" y="694482"/>
                    <a:pt x="3387236" y="694482"/>
                  </a:cubicBezTo>
                  <a:lnTo>
                    <a:pt x="2" y="694481"/>
                  </a:lnTo>
                  <a:lnTo>
                    <a:pt x="17896" y="684768"/>
                  </a:lnTo>
                  <a:cubicBezTo>
                    <a:pt x="126171" y="611620"/>
                    <a:pt x="197358" y="487744"/>
                    <a:pt x="197358" y="347241"/>
                  </a:cubicBezTo>
                  <a:cubicBezTo>
                    <a:pt x="197358" y="206739"/>
                    <a:pt x="126171" y="82863"/>
                    <a:pt x="17896" y="9714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149516" y="1999842"/>
              <a:ext cx="3481528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此处输入章节标题</a:t>
              </a:r>
              <a:endPara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447790" y="2733745"/>
            <a:ext cx="4630770" cy="694482"/>
            <a:chOff x="6997700" y="3143320"/>
            <a:chExt cx="4630770" cy="694482"/>
          </a:xfrm>
          <a:solidFill>
            <a:srgbClr val="885E22"/>
          </a:solidFill>
        </p:grpSpPr>
        <p:sp>
          <p:nvSpPr>
            <p:cNvPr id="30" name="椭圆 29"/>
            <p:cNvSpPr/>
            <p:nvPr/>
          </p:nvSpPr>
          <p:spPr>
            <a:xfrm>
              <a:off x="6997700" y="3143321"/>
              <a:ext cx="694481" cy="694481"/>
            </a:xfrm>
            <a:prstGeom prst="ellipse">
              <a:avLst/>
            </a:prstGeom>
            <a:grp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7845838" y="3143320"/>
              <a:ext cx="3734478" cy="694482"/>
            </a:xfrm>
            <a:custGeom>
              <a:avLst/>
              <a:gdLst>
                <a:gd name="connsiteX0" fmla="*/ 0 w 3734478"/>
                <a:gd name="connsiteY0" fmla="*/ 0 h 694482"/>
                <a:gd name="connsiteX1" fmla="*/ 3387237 w 3734478"/>
                <a:gd name="connsiteY1" fmla="*/ 0 h 694482"/>
                <a:gd name="connsiteX2" fmla="*/ 3734478 w 3734478"/>
                <a:gd name="connsiteY2" fmla="*/ 347241 h 694482"/>
                <a:gd name="connsiteX3" fmla="*/ 3734477 w 3734478"/>
                <a:gd name="connsiteY3" fmla="*/ 347241 h 694482"/>
                <a:gd name="connsiteX4" fmla="*/ 3387236 w 3734478"/>
                <a:gd name="connsiteY4" fmla="*/ 694482 h 694482"/>
                <a:gd name="connsiteX5" fmla="*/ 2 w 3734478"/>
                <a:gd name="connsiteY5" fmla="*/ 694481 h 694482"/>
                <a:gd name="connsiteX6" fmla="*/ 17896 w 3734478"/>
                <a:gd name="connsiteY6" fmla="*/ 684768 h 694482"/>
                <a:gd name="connsiteX7" fmla="*/ 197358 w 3734478"/>
                <a:gd name="connsiteY7" fmla="*/ 347241 h 694482"/>
                <a:gd name="connsiteX8" fmla="*/ 17896 w 3734478"/>
                <a:gd name="connsiteY8" fmla="*/ 9714 h 69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34478" h="694482">
                  <a:moveTo>
                    <a:pt x="0" y="0"/>
                  </a:moveTo>
                  <a:lnTo>
                    <a:pt x="3387237" y="0"/>
                  </a:lnTo>
                  <a:cubicBezTo>
                    <a:pt x="3579013" y="0"/>
                    <a:pt x="3734478" y="155465"/>
                    <a:pt x="3734478" y="347241"/>
                  </a:cubicBezTo>
                  <a:lnTo>
                    <a:pt x="3734477" y="347241"/>
                  </a:lnTo>
                  <a:cubicBezTo>
                    <a:pt x="3734477" y="539017"/>
                    <a:pt x="3579012" y="694482"/>
                    <a:pt x="3387236" y="694482"/>
                  </a:cubicBezTo>
                  <a:lnTo>
                    <a:pt x="2" y="694481"/>
                  </a:lnTo>
                  <a:lnTo>
                    <a:pt x="17896" y="684768"/>
                  </a:lnTo>
                  <a:cubicBezTo>
                    <a:pt x="126171" y="611620"/>
                    <a:pt x="197358" y="487744"/>
                    <a:pt x="197358" y="347241"/>
                  </a:cubicBezTo>
                  <a:cubicBezTo>
                    <a:pt x="197358" y="206739"/>
                    <a:pt x="126171" y="82863"/>
                    <a:pt x="17896" y="9714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146942" y="3228951"/>
              <a:ext cx="3481528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此处输入章节标题</a:t>
              </a:r>
              <a:endPara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47790" y="3959365"/>
            <a:ext cx="4630770" cy="694482"/>
            <a:chOff x="6997700" y="4368940"/>
            <a:chExt cx="4630770" cy="694482"/>
          </a:xfrm>
          <a:solidFill>
            <a:srgbClr val="885E22"/>
          </a:solidFill>
        </p:grpSpPr>
        <p:sp>
          <p:nvSpPr>
            <p:cNvPr id="35" name="椭圆 34"/>
            <p:cNvSpPr/>
            <p:nvPr/>
          </p:nvSpPr>
          <p:spPr>
            <a:xfrm>
              <a:off x="6997700" y="4368941"/>
              <a:ext cx="694481" cy="694481"/>
            </a:xfrm>
            <a:prstGeom prst="ellipse">
              <a:avLst/>
            </a:prstGeom>
            <a:grp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7845838" y="4368940"/>
              <a:ext cx="3734478" cy="694482"/>
            </a:xfrm>
            <a:custGeom>
              <a:avLst/>
              <a:gdLst>
                <a:gd name="connsiteX0" fmla="*/ 0 w 3734478"/>
                <a:gd name="connsiteY0" fmla="*/ 0 h 694482"/>
                <a:gd name="connsiteX1" fmla="*/ 3387237 w 3734478"/>
                <a:gd name="connsiteY1" fmla="*/ 0 h 694482"/>
                <a:gd name="connsiteX2" fmla="*/ 3734478 w 3734478"/>
                <a:gd name="connsiteY2" fmla="*/ 347241 h 694482"/>
                <a:gd name="connsiteX3" fmla="*/ 3734477 w 3734478"/>
                <a:gd name="connsiteY3" fmla="*/ 347241 h 694482"/>
                <a:gd name="connsiteX4" fmla="*/ 3387236 w 3734478"/>
                <a:gd name="connsiteY4" fmla="*/ 694482 h 694482"/>
                <a:gd name="connsiteX5" fmla="*/ 2 w 3734478"/>
                <a:gd name="connsiteY5" fmla="*/ 694481 h 694482"/>
                <a:gd name="connsiteX6" fmla="*/ 17896 w 3734478"/>
                <a:gd name="connsiteY6" fmla="*/ 684768 h 694482"/>
                <a:gd name="connsiteX7" fmla="*/ 197358 w 3734478"/>
                <a:gd name="connsiteY7" fmla="*/ 347241 h 694482"/>
                <a:gd name="connsiteX8" fmla="*/ 17896 w 3734478"/>
                <a:gd name="connsiteY8" fmla="*/ 9714 h 69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34478" h="694482">
                  <a:moveTo>
                    <a:pt x="0" y="0"/>
                  </a:moveTo>
                  <a:lnTo>
                    <a:pt x="3387237" y="0"/>
                  </a:lnTo>
                  <a:cubicBezTo>
                    <a:pt x="3579013" y="0"/>
                    <a:pt x="3734478" y="155465"/>
                    <a:pt x="3734478" y="347241"/>
                  </a:cubicBezTo>
                  <a:lnTo>
                    <a:pt x="3734477" y="347241"/>
                  </a:lnTo>
                  <a:cubicBezTo>
                    <a:pt x="3734477" y="539017"/>
                    <a:pt x="3579012" y="694482"/>
                    <a:pt x="3387236" y="694482"/>
                  </a:cubicBezTo>
                  <a:lnTo>
                    <a:pt x="2" y="694481"/>
                  </a:lnTo>
                  <a:lnTo>
                    <a:pt x="17896" y="684768"/>
                  </a:lnTo>
                  <a:cubicBezTo>
                    <a:pt x="126171" y="611620"/>
                    <a:pt x="197358" y="487744"/>
                    <a:pt x="197358" y="347241"/>
                  </a:cubicBezTo>
                  <a:cubicBezTo>
                    <a:pt x="197358" y="206739"/>
                    <a:pt x="126171" y="82863"/>
                    <a:pt x="17896" y="9714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146942" y="4454571"/>
              <a:ext cx="3481528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此处输入章节标题</a:t>
              </a:r>
              <a:endPara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447790" y="5184984"/>
            <a:ext cx="4630770" cy="694482"/>
            <a:chOff x="6997700" y="5594559"/>
            <a:chExt cx="4630770" cy="694482"/>
          </a:xfrm>
          <a:solidFill>
            <a:srgbClr val="885E22"/>
          </a:solidFill>
        </p:grpSpPr>
        <p:sp>
          <p:nvSpPr>
            <p:cNvPr id="39" name="椭圆 38"/>
            <p:cNvSpPr/>
            <p:nvPr/>
          </p:nvSpPr>
          <p:spPr>
            <a:xfrm>
              <a:off x="6997700" y="5594560"/>
              <a:ext cx="694481" cy="694481"/>
            </a:xfrm>
            <a:prstGeom prst="ellipse">
              <a:avLst/>
            </a:prstGeom>
            <a:grp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7845838" y="5594559"/>
              <a:ext cx="3734478" cy="694482"/>
            </a:xfrm>
            <a:custGeom>
              <a:avLst/>
              <a:gdLst>
                <a:gd name="connsiteX0" fmla="*/ 0 w 3734478"/>
                <a:gd name="connsiteY0" fmla="*/ 0 h 694482"/>
                <a:gd name="connsiteX1" fmla="*/ 3387237 w 3734478"/>
                <a:gd name="connsiteY1" fmla="*/ 0 h 694482"/>
                <a:gd name="connsiteX2" fmla="*/ 3734478 w 3734478"/>
                <a:gd name="connsiteY2" fmla="*/ 347241 h 694482"/>
                <a:gd name="connsiteX3" fmla="*/ 3734477 w 3734478"/>
                <a:gd name="connsiteY3" fmla="*/ 347241 h 694482"/>
                <a:gd name="connsiteX4" fmla="*/ 3387236 w 3734478"/>
                <a:gd name="connsiteY4" fmla="*/ 694482 h 694482"/>
                <a:gd name="connsiteX5" fmla="*/ 2 w 3734478"/>
                <a:gd name="connsiteY5" fmla="*/ 694481 h 694482"/>
                <a:gd name="connsiteX6" fmla="*/ 17896 w 3734478"/>
                <a:gd name="connsiteY6" fmla="*/ 684768 h 694482"/>
                <a:gd name="connsiteX7" fmla="*/ 197358 w 3734478"/>
                <a:gd name="connsiteY7" fmla="*/ 347241 h 694482"/>
                <a:gd name="connsiteX8" fmla="*/ 17896 w 3734478"/>
                <a:gd name="connsiteY8" fmla="*/ 9714 h 694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34478" h="694482">
                  <a:moveTo>
                    <a:pt x="0" y="0"/>
                  </a:moveTo>
                  <a:lnTo>
                    <a:pt x="3387237" y="0"/>
                  </a:lnTo>
                  <a:cubicBezTo>
                    <a:pt x="3579013" y="0"/>
                    <a:pt x="3734478" y="155465"/>
                    <a:pt x="3734478" y="347241"/>
                  </a:cubicBezTo>
                  <a:lnTo>
                    <a:pt x="3734477" y="347241"/>
                  </a:lnTo>
                  <a:cubicBezTo>
                    <a:pt x="3734477" y="539017"/>
                    <a:pt x="3579012" y="694482"/>
                    <a:pt x="3387236" y="694482"/>
                  </a:cubicBezTo>
                  <a:lnTo>
                    <a:pt x="2" y="694481"/>
                  </a:lnTo>
                  <a:lnTo>
                    <a:pt x="17896" y="684768"/>
                  </a:lnTo>
                  <a:cubicBezTo>
                    <a:pt x="126171" y="611620"/>
                    <a:pt x="197358" y="487744"/>
                    <a:pt x="197358" y="347241"/>
                  </a:cubicBezTo>
                  <a:cubicBezTo>
                    <a:pt x="197358" y="206739"/>
                    <a:pt x="126171" y="82863"/>
                    <a:pt x="17896" y="9714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8146942" y="5680190"/>
              <a:ext cx="3481528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此处输入章节标题</a:t>
              </a:r>
              <a:endPara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6" t="5185" r="18750" b="65370"/>
          <a:stretch>
            <a:fillRect/>
          </a:stretch>
        </p:blipFill>
        <p:spPr>
          <a:xfrm>
            <a:off x="2312670" y="2407285"/>
            <a:ext cx="2889885" cy="3799205"/>
          </a:xfrm>
          <a:prstGeom prst="rect">
            <a:avLst/>
          </a:prstGeom>
        </p:spPr>
      </p:pic>
      <p:sp>
        <p:nvSpPr>
          <p:cNvPr id="25" name="MH_Others_2"/>
          <p:cNvSpPr txBox="1"/>
          <p:nvPr>
            <p:custDataLst>
              <p:tags r:id="rId2"/>
            </p:custDataLst>
          </p:nvPr>
        </p:nvSpPr>
        <p:spPr>
          <a:xfrm>
            <a:off x="2399125" y="2008909"/>
            <a:ext cx="21169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pPr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>
                <a:gradFill>
                  <a:gsLst>
                    <a:gs pos="39000">
                      <a:srgbClr val="B96E1B"/>
                    </a:gs>
                    <a:gs pos="100000">
                      <a:srgbClr val="150603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b="1" dirty="0">
              <a:gradFill>
                <a:gsLst>
                  <a:gs pos="39000">
                    <a:srgbClr val="B96E1B"/>
                  </a:gs>
                  <a:gs pos="100000">
                    <a:srgbClr val="150603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4"/>
          <p:cNvSpPr/>
          <p:nvPr/>
        </p:nvSpPr>
        <p:spPr bwMode="auto">
          <a:xfrm>
            <a:off x="3961481" y="3987313"/>
            <a:ext cx="2178420" cy="2164847"/>
          </a:xfrm>
          <a:custGeom>
            <a:avLst/>
            <a:gdLst>
              <a:gd name="T0" fmla="*/ 648 w 650"/>
              <a:gd name="T1" fmla="*/ 646 h 646"/>
              <a:gd name="T2" fmla="*/ 625 w 650"/>
              <a:gd name="T3" fmla="*/ 626 h 646"/>
              <a:gd name="T4" fmla="*/ 578 w 650"/>
              <a:gd name="T5" fmla="*/ 557 h 646"/>
              <a:gd name="T6" fmla="*/ 551 w 650"/>
              <a:gd name="T7" fmla="*/ 633 h 646"/>
              <a:gd name="T8" fmla="*/ 521 w 650"/>
              <a:gd name="T9" fmla="*/ 628 h 646"/>
              <a:gd name="T10" fmla="*/ 522 w 650"/>
              <a:gd name="T11" fmla="*/ 547 h 646"/>
              <a:gd name="T12" fmla="*/ 454 w 650"/>
              <a:gd name="T13" fmla="*/ 596 h 646"/>
              <a:gd name="T14" fmla="*/ 426 w 650"/>
              <a:gd name="T15" fmla="*/ 607 h 646"/>
              <a:gd name="T16" fmla="*/ 411 w 650"/>
              <a:gd name="T17" fmla="*/ 581 h 646"/>
              <a:gd name="T18" fmla="*/ 391 w 650"/>
              <a:gd name="T19" fmla="*/ 499 h 646"/>
              <a:gd name="T20" fmla="*/ 339 w 650"/>
              <a:gd name="T21" fmla="*/ 561 h 646"/>
              <a:gd name="T22" fmla="*/ 313 w 650"/>
              <a:gd name="T23" fmla="*/ 547 h 646"/>
              <a:gd name="T24" fmla="*/ 341 w 650"/>
              <a:gd name="T25" fmla="*/ 470 h 646"/>
              <a:gd name="T26" fmla="*/ 261 w 650"/>
              <a:gd name="T27" fmla="*/ 493 h 646"/>
              <a:gd name="T28" fmla="*/ 231 w 650"/>
              <a:gd name="T29" fmla="*/ 494 h 646"/>
              <a:gd name="T30" fmla="*/ 226 w 650"/>
              <a:gd name="T31" fmla="*/ 465 h 646"/>
              <a:gd name="T32" fmla="*/ 235 w 650"/>
              <a:gd name="T33" fmla="*/ 381 h 646"/>
              <a:gd name="T34" fmla="*/ 165 w 650"/>
              <a:gd name="T35" fmla="*/ 422 h 646"/>
              <a:gd name="T36" fmla="*/ 146 w 650"/>
              <a:gd name="T37" fmla="*/ 399 h 646"/>
              <a:gd name="T38" fmla="*/ 198 w 650"/>
              <a:gd name="T39" fmla="*/ 337 h 646"/>
              <a:gd name="T40" fmla="*/ 114 w 650"/>
              <a:gd name="T41" fmla="*/ 331 h 646"/>
              <a:gd name="T42" fmla="*/ 86 w 650"/>
              <a:gd name="T43" fmla="*/ 321 h 646"/>
              <a:gd name="T44" fmla="*/ 92 w 650"/>
              <a:gd name="T45" fmla="*/ 292 h 646"/>
              <a:gd name="T46" fmla="*/ 128 w 650"/>
              <a:gd name="T47" fmla="*/ 216 h 646"/>
              <a:gd name="T48" fmla="*/ 49 w 650"/>
              <a:gd name="T49" fmla="*/ 230 h 646"/>
              <a:gd name="T50" fmla="*/ 38 w 650"/>
              <a:gd name="T51" fmla="*/ 202 h 646"/>
              <a:gd name="T52" fmla="*/ 109 w 650"/>
              <a:gd name="T53" fmla="*/ 162 h 646"/>
              <a:gd name="T54" fmla="*/ 32 w 650"/>
              <a:gd name="T55" fmla="*/ 128 h 646"/>
              <a:gd name="T56" fmla="*/ 9 w 650"/>
              <a:gd name="T57" fmla="*/ 109 h 646"/>
              <a:gd name="T58" fmla="*/ 24 w 650"/>
              <a:gd name="T59" fmla="*/ 84 h 646"/>
              <a:gd name="T60" fmla="*/ 85 w 650"/>
              <a:gd name="T61" fmla="*/ 25 h 646"/>
              <a:gd name="T62" fmla="*/ 5 w 650"/>
              <a:gd name="T63" fmla="*/ 11 h 646"/>
              <a:gd name="T64" fmla="*/ 650 w 650"/>
              <a:gd name="T65" fmla="*/ 0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0" h="646">
                <a:moveTo>
                  <a:pt x="650" y="646"/>
                </a:moveTo>
                <a:cubicBezTo>
                  <a:pt x="649" y="646"/>
                  <a:pt x="649" y="646"/>
                  <a:pt x="648" y="646"/>
                </a:cubicBezTo>
                <a:cubicBezTo>
                  <a:pt x="642" y="646"/>
                  <a:pt x="637" y="644"/>
                  <a:pt x="633" y="640"/>
                </a:cubicBezTo>
                <a:cubicBezTo>
                  <a:pt x="629" y="637"/>
                  <a:pt x="626" y="632"/>
                  <a:pt x="625" y="626"/>
                </a:cubicBezTo>
                <a:cubicBezTo>
                  <a:pt x="625" y="620"/>
                  <a:pt x="622" y="589"/>
                  <a:pt x="619" y="560"/>
                </a:cubicBezTo>
                <a:cubicBezTo>
                  <a:pt x="605" y="560"/>
                  <a:pt x="592" y="558"/>
                  <a:pt x="578" y="557"/>
                </a:cubicBezTo>
                <a:cubicBezTo>
                  <a:pt x="571" y="584"/>
                  <a:pt x="562" y="614"/>
                  <a:pt x="561" y="621"/>
                </a:cubicBezTo>
                <a:cubicBezTo>
                  <a:pt x="559" y="626"/>
                  <a:pt x="555" y="630"/>
                  <a:pt x="551" y="633"/>
                </a:cubicBezTo>
                <a:cubicBezTo>
                  <a:pt x="546" y="636"/>
                  <a:pt x="541" y="637"/>
                  <a:pt x="535" y="636"/>
                </a:cubicBezTo>
                <a:cubicBezTo>
                  <a:pt x="530" y="635"/>
                  <a:pt x="525" y="632"/>
                  <a:pt x="521" y="628"/>
                </a:cubicBezTo>
                <a:cubicBezTo>
                  <a:pt x="518" y="624"/>
                  <a:pt x="516" y="619"/>
                  <a:pt x="517" y="613"/>
                </a:cubicBezTo>
                <a:cubicBezTo>
                  <a:pt x="517" y="607"/>
                  <a:pt x="519" y="575"/>
                  <a:pt x="522" y="547"/>
                </a:cubicBezTo>
                <a:cubicBezTo>
                  <a:pt x="508" y="544"/>
                  <a:pt x="495" y="540"/>
                  <a:pt x="482" y="536"/>
                </a:cubicBezTo>
                <a:cubicBezTo>
                  <a:pt x="470" y="562"/>
                  <a:pt x="456" y="590"/>
                  <a:pt x="454" y="596"/>
                </a:cubicBezTo>
                <a:cubicBezTo>
                  <a:pt x="451" y="601"/>
                  <a:pt x="447" y="605"/>
                  <a:pt x="442" y="607"/>
                </a:cubicBezTo>
                <a:cubicBezTo>
                  <a:pt x="437" y="608"/>
                  <a:pt x="431" y="608"/>
                  <a:pt x="426" y="607"/>
                </a:cubicBezTo>
                <a:cubicBezTo>
                  <a:pt x="421" y="605"/>
                  <a:pt x="417" y="601"/>
                  <a:pt x="414" y="596"/>
                </a:cubicBezTo>
                <a:cubicBezTo>
                  <a:pt x="411" y="592"/>
                  <a:pt x="410" y="586"/>
                  <a:pt x="411" y="581"/>
                </a:cubicBezTo>
                <a:cubicBezTo>
                  <a:pt x="413" y="574"/>
                  <a:pt x="421" y="544"/>
                  <a:pt x="428" y="517"/>
                </a:cubicBezTo>
                <a:cubicBezTo>
                  <a:pt x="416" y="511"/>
                  <a:pt x="403" y="505"/>
                  <a:pt x="391" y="499"/>
                </a:cubicBezTo>
                <a:cubicBezTo>
                  <a:pt x="375" y="522"/>
                  <a:pt x="356" y="548"/>
                  <a:pt x="353" y="553"/>
                </a:cubicBezTo>
                <a:cubicBezTo>
                  <a:pt x="349" y="558"/>
                  <a:pt x="344" y="560"/>
                  <a:pt x="339" y="561"/>
                </a:cubicBezTo>
                <a:cubicBezTo>
                  <a:pt x="334" y="562"/>
                  <a:pt x="328" y="562"/>
                  <a:pt x="323" y="559"/>
                </a:cubicBezTo>
                <a:cubicBezTo>
                  <a:pt x="319" y="556"/>
                  <a:pt x="315" y="552"/>
                  <a:pt x="313" y="547"/>
                </a:cubicBezTo>
                <a:cubicBezTo>
                  <a:pt x="312" y="542"/>
                  <a:pt x="311" y="536"/>
                  <a:pt x="314" y="531"/>
                </a:cubicBezTo>
                <a:cubicBezTo>
                  <a:pt x="317" y="525"/>
                  <a:pt x="330" y="496"/>
                  <a:pt x="341" y="470"/>
                </a:cubicBezTo>
                <a:cubicBezTo>
                  <a:pt x="330" y="463"/>
                  <a:pt x="319" y="455"/>
                  <a:pt x="308" y="447"/>
                </a:cubicBezTo>
                <a:cubicBezTo>
                  <a:pt x="287" y="467"/>
                  <a:pt x="265" y="489"/>
                  <a:pt x="261" y="493"/>
                </a:cubicBezTo>
                <a:cubicBezTo>
                  <a:pt x="257" y="497"/>
                  <a:pt x="251" y="499"/>
                  <a:pt x="246" y="499"/>
                </a:cubicBezTo>
                <a:cubicBezTo>
                  <a:pt x="241" y="499"/>
                  <a:pt x="235" y="497"/>
                  <a:pt x="231" y="494"/>
                </a:cubicBezTo>
                <a:cubicBezTo>
                  <a:pt x="227" y="490"/>
                  <a:pt x="224" y="485"/>
                  <a:pt x="223" y="480"/>
                </a:cubicBezTo>
                <a:cubicBezTo>
                  <a:pt x="222" y="475"/>
                  <a:pt x="223" y="469"/>
                  <a:pt x="226" y="465"/>
                </a:cubicBezTo>
                <a:cubicBezTo>
                  <a:pt x="230" y="459"/>
                  <a:pt x="248" y="433"/>
                  <a:pt x="264" y="410"/>
                </a:cubicBezTo>
                <a:cubicBezTo>
                  <a:pt x="254" y="400"/>
                  <a:pt x="244" y="391"/>
                  <a:pt x="235" y="381"/>
                </a:cubicBezTo>
                <a:cubicBezTo>
                  <a:pt x="211" y="397"/>
                  <a:pt x="186" y="415"/>
                  <a:pt x="180" y="418"/>
                </a:cubicBezTo>
                <a:cubicBezTo>
                  <a:pt x="176" y="422"/>
                  <a:pt x="170" y="423"/>
                  <a:pt x="165" y="422"/>
                </a:cubicBezTo>
                <a:cubicBezTo>
                  <a:pt x="160" y="421"/>
                  <a:pt x="155" y="418"/>
                  <a:pt x="151" y="414"/>
                </a:cubicBezTo>
                <a:cubicBezTo>
                  <a:pt x="147" y="409"/>
                  <a:pt x="146" y="404"/>
                  <a:pt x="146" y="399"/>
                </a:cubicBezTo>
                <a:cubicBezTo>
                  <a:pt x="146" y="394"/>
                  <a:pt x="148" y="388"/>
                  <a:pt x="151" y="384"/>
                </a:cubicBezTo>
                <a:cubicBezTo>
                  <a:pt x="156" y="379"/>
                  <a:pt x="178" y="357"/>
                  <a:pt x="198" y="337"/>
                </a:cubicBezTo>
                <a:cubicBezTo>
                  <a:pt x="190" y="326"/>
                  <a:pt x="182" y="315"/>
                  <a:pt x="174" y="303"/>
                </a:cubicBezTo>
                <a:cubicBezTo>
                  <a:pt x="149" y="315"/>
                  <a:pt x="120" y="328"/>
                  <a:pt x="114" y="331"/>
                </a:cubicBezTo>
                <a:cubicBezTo>
                  <a:pt x="109" y="333"/>
                  <a:pt x="103" y="333"/>
                  <a:pt x="98" y="331"/>
                </a:cubicBezTo>
                <a:cubicBezTo>
                  <a:pt x="93" y="329"/>
                  <a:pt x="89" y="326"/>
                  <a:pt x="86" y="321"/>
                </a:cubicBezTo>
                <a:cubicBezTo>
                  <a:pt x="83" y="316"/>
                  <a:pt x="83" y="311"/>
                  <a:pt x="84" y="305"/>
                </a:cubicBezTo>
                <a:cubicBezTo>
                  <a:pt x="85" y="300"/>
                  <a:pt x="87" y="295"/>
                  <a:pt x="92" y="292"/>
                </a:cubicBezTo>
                <a:cubicBezTo>
                  <a:pt x="97" y="288"/>
                  <a:pt x="123" y="270"/>
                  <a:pt x="146" y="253"/>
                </a:cubicBezTo>
                <a:cubicBezTo>
                  <a:pt x="139" y="241"/>
                  <a:pt x="134" y="229"/>
                  <a:pt x="128" y="216"/>
                </a:cubicBezTo>
                <a:cubicBezTo>
                  <a:pt x="101" y="223"/>
                  <a:pt x="71" y="231"/>
                  <a:pt x="64" y="233"/>
                </a:cubicBezTo>
                <a:cubicBezTo>
                  <a:pt x="59" y="234"/>
                  <a:pt x="53" y="233"/>
                  <a:pt x="49" y="230"/>
                </a:cubicBezTo>
                <a:cubicBezTo>
                  <a:pt x="44" y="228"/>
                  <a:pt x="40" y="224"/>
                  <a:pt x="38" y="218"/>
                </a:cubicBezTo>
                <a:cubicBezTo>
                  <a:pt x="37" y="213"/>
                  <a:pt x="37" y="207"/>
                  <a:pt x="38" y="202"/>
                </a:cubicBezTo>
                <a:cubicBezTo>
                  <a:pt x="40" y="198"/>
                  <a:pt x="44" y="193"/>
                  <a:pt x="49" y="191"/>
                </a:cubicBezTo>
                <a:cubicBezTo>
                  <a:pt x="55" y="188"/>
                  <a:pt x="83" y="174"/>
                  <a:pt x="109" y="162"/>
                </a:cubicBezTo>
                <a:cubicBezTo>
                  <a:pt x="105" y="149"/>
                  <a:pt x="101" y="136"/>
                  <a:pt x="98" y="122"/>
                </a:cubicBezTo>
                <a:cubicBezTo>
                  <a:pt x="70" y="125"/>
                  <a:pt x="38" y="127"/>
                  <a:pt x="32" y="128"/>
                </a:cubicBezTo>
                <a:cubicBezTo>
                  <a:pt x="27" y="128"/>
                  <a:pt x="21" y="126"/>
                  <a:pt x="17" y="123"/>
                </a:cubicBezTo>
                <a:cubicBezTo>
                  <a:pt x="13" y="119"/>
                  <a:pt x="10" y="115"/>
                  <a:pt x="9" y="109"/>
                </a:cubicBezTo>
                <a:cubicBezTo>
                  <a:pt x="8" y="103"/>
                  <a:pt x="9" y="98"/>
                  <a:pt x="12" y="93"/>
                </a:cubicBezTo>
                <a:cubicBezTo>
                  <a:pt x="15" y="89"/>
                  <a:pt x="19" y="85"/>
                  <a:pt x="24" y="84"/>
                </a:cubicBezTo>
                <a:cubicBezTo>
                  <a:pt x="31" y="82"/>
                  <a:pt x="61" y="73"/>
                  <a:pt x="88" y="66"/>
                </a:cubicBezTo>
                <a:cubicBezTo>
                  <a:pt x="86" y="52"/>
                  <a:pt x="85" y="39"/>
                  <a:pt x="85" y="25"/>
                </a:cubicBezTo>
                <a:cubicBezTo>
                  <a:pt x="56" y="22"/>
                  <a:pt x="25" y="19"/>
                  <a:pt x="19" y="19"/>
                </a:cubicBezTo>
                <a:cubicBezTo>
                  <a:pt x="13" y="18"/>
                  <a:pt x="8" y="15"/>
                  <a:pt x="5" y="11"/>
                </a:cubicBezTo>
                <a:cubicBezTo>
                  <a:pt x="2" y="8"/>
                  <a:pt x="0" y="4"/>
                  <a:pt x="0" y="0"/>
                </a:cubicBezTo>
                <a:cubicBezTo>
                  <a:pt x="650" y="0"/>
                  <a:pt x="650" y="0"/>
                  <a:pt x="650" y="0"/>
                </a:cubicBezTo>
                <a:lnTo>
                  <a:pt x="650" y="646"/>
                </a:lnTo>
                <a:close/>
              </a:path>
            </a:pathLst>
          </a:custGeom>
          <a:solidFill>
            <a:srgbClr val="885E22"/>
          </a:solidFill>
          <a:ln>
            <a:solidFill>
              <a:srgbClr val="F2F2F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TextBox 74"/>
          <p:cNvSpPr/>
          <p:nvPr/>
        </p:nvSpPr>
        <p:spPr bwMode="auto">
          <a:xfrm>
            <a:off x="6133335" y="1826990"/>
            <a:ext cx="2180681" cy="2167109"/>
          </a:xfrm>
          <a:custGeom>
            <a:avLst/>
            <a:gdLst>
              <a:gd name="T0" fmla="*/ 3 w 651"/>
              <a:gd name="T1" fmla="*/ 0 h 647"/>
              <a:gd name="T2" fmla="*/ 25 w 651"/>
              <a:gd name="T3" fmla="*/ 20 h 647"/>
              <a:gd name="T4" fmla="*/ 72 w 651"/>
              <a:gd name="T5" fmla="*/ 89 h 647"/>
              <a:gd name="T6" fmla="*/ 100 w 651"/>
              <a:gd name="T7" fmla="*/ 13 h 647"/>
              <a:gd name="T8" fmla="*/ 129 w 651"/>
              <a:gd name="T9" fmla="*/ 18 h 647"/>
              <a:gd name="T10" fmla="*/ 129 w 651"/>
              <a:gd name="T11" fmla="*/ 99 h 647"/>
              <a:gd name="T12" fmla="*/ 197 w 651"/>
              <a:gd name="T13" fmla="*/ 50 h 647"/>
              <a:gd name="T14" fmla="*/ 224 w 651"/>
              <a:gd name="T15" fmla="*/ 40 h 647"/>
              <a:gd name="T16" fmla="*/ 239 w 651"/>
              <a:gd name="T17" fmla="*/ 66 h 647"/>
              <a:gd name="T18" fmla="*/ 259 w 651"/>
              <a:gd name="T19" fmla="*/ 147 h 647"/>
              <a:gd name="T20" fmla="*/ 311 w 651"/>
              <a:gd name="T21" fmla="*/ 85 h 647"/>
              <a:gd name="T22" fmla="*/ 337 w 651"/>
              <a:gd name="T23" fmla="*/ 100 h 647"/>
              <a:gd name="T24" fmla="*/ 309 w 651"/>
              <a:gd name="T25" fmla="*/ 176 h 647"/>
              <a:gd name="T26" fmla="*/ 390 w 651"/>
              <a:gd name="T27" fmla="*/ 153 h 647"/>
              <a:gd name="T28" fmla="*/ 419 w 651"/>
              <a:gd name="T29" fmla="*/ 153 h 647"/>
              <a:gd name="T30" fmla="*/ 424 w 651"/>
              <a:gd name="T31" fmla="*/ 182 h 647"/>
              <a:gd name="T32" fmla="*/ 416 w 651"/>
              <a:gd name="T33" fmla="*/ 266 h 647"/>
              <a:gd name="T34" fmla="*/ 486 w 651"/>
              <a:gd name="T35" fmla="*/ 225 h 647"/>
              <a:gd name="T36" fmla="*/ 505 w 651"/>
              <a:gd name="T37" fmla="*/ 248 h 647"/>
              <a:gd name="T38" fmla="*/ 452 w 651"/>
              <a:gd name="T39" fmla="*/ 309 h 647"/>
              <a:gd name="T40" fmla="*/ 536 w 651"/>
              <a:gd name="T41" fmla="*/ 316 h 647"/>
              <a:gd name="T42" fmla="*/ 564 w 651"/>
              <a:gd name="T43" fmla="*/ 325 h 647"/>
              <a:gd name="T44" fmla="*/ 558 w 651"/>
              <a:gd name="T45" fmla="*/ 355 h 647"/>
              <a:gd name="T46" fmla="*/ 522 w 651"/>
              <a:gd name="T47" fmla="*/ 430 h 647"/>
              <a:gd name="T48" fmla="*/ 602 w 651"/>
              <a:gd name="T49" fmla="*/ 416 h 647"/>
              <a:gd name="T50" fmla="*/ 612 w 651"/>
              <a:gd name="T51" fmla="*/ 444 h 647"/>
              <a:gd name="T52" fmla="*/ 542 w 651"/>
              <a:gd name="T53" fmla="*/ 484 h 647"/>
              <a:gd name="T54" fmla="*/ 618 w 651"/>
              <a:gd name="T55" fmla="*/ 519 h 647"/>
              <a:gd name="T56" fmla="*/ 641 w 651"/>
              <a:gd name="T57" fmla="*/ 537 h 647"/>
              <a:gd name="T58" fmla="*/ 626 w 651"/>
              <a:gd name="T59" fmla="*/ 563 h 647"/>
              <a:gd name="T60" fmla="*/ 566 w 651"/>
              <a:gd name="T61" fmla="*/ 621 h 647"/>
              <a:gd name="T62" fmla="*/ 646 w 651"/>
              <a:gd name="T63" fmla="*/ 635 h 647"/>
              <a:gd name="T64" fmla="*/ 0 w 651"/>
              <a:gd name="T65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1" h="647">
                <a:moveTo>
                  <a:pt x="0" y="1"/>
                </a:moveTo>
                <a:cubicBezTo>
                  <a:pt x="1" y="0"/>
                  <a:pt x="2" y="0"/>
                  <a:pt x="3" y="0"/>
                </a:cubicBezTo>
                <a:cubicBezTo>
                  <a:pt x="8" y="0"/>
                  <a:pt x="13" y="3"/>
                  <a:pt x="18" y="6"/>
                </a:cubicBezTo>
                <a:cubicBezTo>
                  <a:pt x="22" y="9"/>
                  <a:pt x="24" y="14"/>
                  <a:pt x="25" y="20"/>
                </a:cubicBezTo>
                <a:cubicBezTo>
                  <a:pt x="26" y="26"/>
                  <a:pt x="29" y="58"/>
                  <a:pt x="31" y="86"/>
                </a:cubicBezTo>
                <a:cubicBezTo>
                  <a:pt x="45" y="87"/>
                  <a:pt x="59" y="88"/>
                  <a:pt x="72" y="89"/>
                </a:cubicBezTo>
                <a:cubicBezTo>
                  <a:pt x="80" y="62"/>
                  <a:pt x="88" y="32"/>
                  <a:pt x="90" y="26"/>
                </a:cubicBezTo>
                <a:cubicBezTo>
                  <a:pt x="91" y="20"/>
                  <a:pt x="95" y="16"/>
                  <a:pt x="100" y="13"/>
                </a:cubicBezTo>
                <a:cubicBezTo>
                  <a:pt x="104" y="11"/>
                  <a:pt x="110" y="9"/>
                  <a:pt x="115" y="10"/>
                </a:cubicBezTo>
                <a:cubicBezTo>
                  <a:pt x="121" y="11"/>
                  <a:pt x="125" y="14"/>
                  <a:pt x="129" y="18"/>
                </a:cubicBezTo>
                <a:cubicBezTo>
                  <a:pt x="132" y="23"/>
                  <a:pt x="134" y="28"/>
                  <a:pt x="134" y="33"/>
                </a:cubicBezTo>
                <a:cubicBezTo>
                  <a:pt x="133" y="40"/>
                  <a:pt x="131" y="71"/>
                  <a:pt x="129" y="99"/>
                </a:cubicBezTo>
                <a:cubicBezTo>
                  <a:pt x="142" y="102"/>
                  <a:pt x="155" y="106"/>
                  <a:pt x="168" y="110"/>
                </a:cubicBezTo>
                <a:cubicBezTo>
                  <a:pt x="180" y="84"/>
                  <a:pt x="194" y="56"/>
                  <a:pt x="197" y="50"/>
                </a:cubicBezTo>
                <a:cubicBezTo>
                  <a:pt x="199" y="45"/>
                  <a:pt x="203" y="42"/>
                  <a:pt x="208" y="40"/>
                </a:cubicBezTo>
                <a:cubicBezTo>
                  <a:pt x="214" y="38"/>
                  <a:pt x="219" y="38"/>
                  <a:pt x="224" y="40"/>
                </a:cubicBezTo>
                <a:cubicBezTo>
                  <a:pt x="230" y="42"/>
                  <a:pt x="234" y="45"/>
                  <a:pt x="236" y="50"/>
                </a:cubicBezTo>
                <a:cubicBezTo>
                  <a:pt x="239" y="55"/>
                  <a:pt x="240" y="60"/>
                  <a:pt x="239" y="66"/>
                </a:cubicBezTo>
                <a:cubicBezTo>
                  <a:pt x="237" y="72"/>
                  <a:pt x="229" y="102"/>
                  <a:pt x="222" y="130"/>
                </a:cubicBezTo>
                <a:cubicBezTo>
                  <a:pt x="235" y="135"/>
                  <a:pt x="247" y="141"/>
                  <a:pt x="259" y="147"/>
                </a:cubicBezTo>
                <a:cubicBezTo>
                  <a:pt x="276" y="124"/>
                  <a:pt x="294" y="98"/>
                  <a:pt x="298" y="93"/>
                </a:cubicBezTo>
                <a:cubicBezTo>
                  <a:pt x="301" y="89"/>
                  <a:pt x="306" y="86"/>
                  <a:pt x="311" y="85"/>
                </a:cubicBezTo>
                <a:cubicBezTo>
                  <a:pt x="316" y="84"/>
                  <a:pt x="322" y="85"/>
                  <a:pt x="327" y="88"/>
                </a:cubicBezTo>
                <a:cubicBezTo>
                  <a:pt x="332" y="90"/>
                  <a:pt x="335" y="95"/>
                  <a:pt x="337" y="100"/>
                </a:cubicBezTo>
                <a:cubicBezTo>
                  <a:pt x="339" y="105"/>
                  <a:pt x="339" y="110"/>
                  <a:pt x="336" y="116"/>
                </a:cubicBezTo>
                <a:cubicBezTo>
                  <a:pt x="334" y="121"/>
                  <a:pt x="321" y="150"/>
                  <a:pt x="309" y="176"/>
                </a:cubicBezTo>
                <a:cubicBezTo>
                  <a:pt x="321" y="183"/>
                  <a:pt x="332" y="191"/>
                  <a:pt x="343" y="200"/>
                </a:cubicBezTo>
                <a:cubicBezTo>
                  <a:pt x="363" y="180"/>
                  <a:pt x="385" y="157"/>
                  <a:pt x="390" y="153"/>
                </a:cubicBezTo>
                <a:cubicBezTo>
                  <a:pt x="394" y="149"/>
                  <a:pt x="399" y="147"/>
                  <a:pt x="404" y="147"/>
                </a:cubicBezTo>
                <a:cubicBezTo>
                  <a:pt x="410" y="147"/>
                  <a:pt x="415" y="149"/>
                  <a:pt x="419" y="153"/>
                </a:cubicBezTo>
                <a:cubicBezTo>
                  <a:pt x="424" y="156"/>
                  <a:pt x="426" y="161"/>
                  <a:pt x="427" y="166"/>
                </a:cubicBezTo>
                <a:cubicBezTo>
                  <a:pt x="428" y="172"/>
                  <a:pt x="427" y="177"/>
                  <a:pt x="424" y="182"/>
                </a:cubicBezTo>
                <a:cubicBezTo>
                  <a:pt x="420" y="187"/>
                  <a:pt x="403" y="213"/>
                  <a:pt x="386" y="237"/>
                </a:cubicBezTo>
                <a:cubicBezTo>
                  <a:pt x="397" y="246"/>
                  <a:pt x="406" y="255"/>
                  <a:pt x="416" y="266"/>
                </a:cubicBezTo>
                <a:cubicBezTo>
                  <a:pt x="439" y="249"/>
                  <a:pt x="465" y="231"/>
                  <a:pt x="470" y="228"/>
                </a:cubicBezTo>
                <a:cubicBezTo>
                  <a:pt x="475" y="225"/>
                  <a:pt x="480" y="224"/>
                  <a:pt x="486" y="225"/>
                </a:cubicBezTo>
                <a:cubicBezTo>
                  <a:pt x="491" y="225"/>
                  <a:pt x="496" y="228"/>
                  <a:pt x="499" y="232"/>
                </a:cubicBezTo>
                <a:cubicBezTo>
                  <a:pt x="503" y="237"/>
                  <a:pt x="505" y="242"/>
                  <a:pt x="505" y="248"/>
                </a:cubicBezTo>
                <a:cubicBezTo>
                  <a:pt x="505" y="253"/>
                  <a:pt x="503" y="258"/>
                  <a:pt x="499" y="262"/>
                </a:cubicBezTo>
                <a:cubicBezTo>
                  <a:pt x="494" y="267"/>
                  <a:pt x="472" y="289"/>
                  <a:pt x="452" y="309"/>
                </a:cubicBezTo>
                <a:cubicBezTo>
                  <a:pt x="461" y="320"/>
                  <a:pt x="469" y="332"/>
                  <a:pt x="476" y="343"/>
                </a:cubicBezTo>
                <a:cubicBezTo>
                  <a:pt x="502" y="331"/>
                  <a:pt x="530" y="318"/>
                  <a:pt x="536" y="316"/>
                </a:cubicBezTo>
                <a:cubicBezTo>
                  <a:pt x="541" y="313"/>
                  <a:pt x="547" y="313"/>
                  <a:pt x="552" y="315"/>
                </a:cubicBezTo>
                <a:cubicBezTo>
                  <a:pt x="557" y="317"/>
                  <a:pt x="561" y="320"/>
                  <a:pt x="564" y="325"/>
                </a:cubicBezTo>
                <a:cubicBezTo>
                  <a:pt x="567" y="330"/>
                  <a:pt x="568" y="336"/>
                  <a:pt x="567" y="341"/>
                </a:cubicBezTo>
                <a:cubicBezTo>
                  <a:pt x="566" y="346"/>
                  <a:pt x="563" y="351"/>
                  <a:pt x="558" y="355"/>
                </a:cubicBezTo>
                <a:cubicBezTo>
                  <a:pt x="553" y="358"/>
                  <a:pt x="528" y="376"/>
                  <a:pt x="505" y="393"/>
                </a:cubicBezTo>
                <a:cubicBezTo>
                  <a:pt x="511" y="405"/>
                  <a:pt x="517" y="417"/>
                  <a:pt x="522" y="430"/>
                </a:cubicBezTo>
                <a:cubicBezTo>
                  <a:pt x="549" y="423"/>
                  <a:pt x="580" y="415"/>
                  <a:pt x="586" y="414"/>
                </a:cubicBezTo>
                <a:cubicBezTo>
                  <a:pt x="591" y="412"/>
                  <a:pt x="597" y="413"/>
                  <a:pt x="602" y="416"/>
                </a:cubicBezTo>
                <a:cubicBezTo>
                  <a:pt x="606" y="418"/>
                  <a:pt x="610" y="423"/>
                  <a:pt x="612" y="428"/>
                </a:cubicBezTo>
                <a:cubicBezTo>
                  <a:pt x="614" y="433"/>
                  <a:pt x="614" y="439"/>
                  <a:pt x="612" y="444"/>
                </a:cubicBezTo>
                <a:cubicBezTo>
                  <a:pt x="610" y="449"/>
                  <a:pt x="606" y="453"/>
                  <a:pt x="601" y="456"/>
                </a:cubicBezTo>
                <a:cubicBezTo>
                  <a:pt x="595" y="458"/>
                  <a:pt x="567" y="472"/>
                  <a:pt x="542" y="484"/>
                </a:cubicBezTo>
                <a:cubicBezTo>
                  <a:pt x="546" y="497"/>
                  <a:pt x="549" y="510"/>
                  <a:pt x="552" y="524"/>
                </a:cubicBezTo>
                <a:cubicBezTo>
                  <a:pt x="581" y="522"/>
                  <a:pt x="612" y="519"/>
                  <a:pt x="618" y="519"/>
                </a:cubicBezTo>
                <a:cubicBezTo>
                  <a:pt x="624" y="518"/>
                  <a:pt x="629" y="520"/>
                  <a:pt x="633" y="523"/>
                </a:cubicBezTo>
                <a:cubicBezTo>
                  <a:pt x="637" y="527"/>
                  <a:pt x="640" y="532"/>
                  <a:pt x="641" y="537"/>
                </a:cubicBezTo>
                <a:cubicBezTo>
                  <a:pt x="642" y="543"/>
                  <a:pt x="641" y="548"/>
                  <a:pt x="638" y="553"/>
                </a:cubicBezTo>
                <a:cubicBezTo>
                  <a:pt x="636" y="558"/>
                  <a:pt x="631" y="561"/>
                  <a:pt x="626" y="563"/>
                </a:cubicBezTo>
                <a:cubicBezTo>
                  <a:pt x="620" y="564"/>
                  <a:pt x="589" y="573"/>
                  <a:pt x="562" y="580"/>
                </a:cubicBezTo>
                <a:cubicBezTo>
                  <a:pt x="564" y="594"/>
                  <a:pt x="565" y="608"/>
                  <a:pt x="566" y="621"/>
                </a:cubicBezTo>
                <a:cubicBezTo>
                  <a:pt x="594" y="624"/>
                  <a:pt x="625" y="627"/>
                  <a:pt x="632" y="628"/>
                </a:cubicBezTo>
                <a:cubicBezTo>
                  <a:pt x="637" y="628"/>
                  <a:pt x="642" y="631"/>
                  <a:pt x="646" y="635"/>
                </a:cubicBezTo>
                <a:cubicBezTo>
                  <a:pt x="648" y="638"/>
                  <a:pt x="650" y="642"/>
                  <a:pt x="651" y="647"/>
                </a:cubicBezTo>
                <a:cubicBezTo>
                  <a:pt x="0" y="647"/>
                  <a:pt x="0" y="647"/>
                  <a:pt x="0" y="647"/>
                </a:cubicBezTo>
                <a:lnTo>
                  <a:pt x="0" y="1"/>
                </a:lnTo>
                <a:close/>
              </a:path>
            </a:pathLst>
          </a:custGeom>
          <a:solidFill>
            <a:srgbClr val="885E22"/>
          </a:solidFill>
          <a:ln>
            <a:solidFill>
              <a:srgbClr val="F2F2F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TextBox 74"/>
          <p:cNvSpPr/>
          <p:nvPr/>
        </p:nvSpPr>
        <p:spPr bwMode="auto">
          <a:xfrm>
            <a:off x="6133113" y="3987313"/>
            <a:ext cx="2180681" cy="2164847"/>
          </a:xfrm>
          <a:custGeom>
            <a:avLst/>
            <a:gdLst>
              <a:gd name="T0" fmla="*/ 3 w 651"/>
              <a:gd name="T1" fmla="*/ 646 h 646"/>
              <a:gd name="T2" fmla="*/ 25 w 651"/>
              <a:gd name="T3" fmla="*/ 626 h 646"/>
              <a:gd name="T4" fmla="*/ 72 w 651"/>
              <a:gd name="T5" fmla="*/ 557 h 646"/>
              <a:gd name="T6" fmla="*/ 100 w 651"/>
              <a:gd name="T7" fmla="*/ 633 h 646"/>
              <a:gd name="T8" fmla="*/ 129 w 651"/>
              <a:gd name="T9" fmla="*/ 628 h 646"/>
              <a:gd name="T10" fmla="*/ 129 w 651"/>
              <a:gd name="T11" fmla="*/ 547 h 646"/>
              <a:gd name="T12" fmla="*/ 197 w 651"/>
              <a:gd name="T13" fmla="*/ 596 h 646"/>
              <a:gd name="T14" fmla="*/ 224 w 651"/>
              <a:gd name="T15" fmla="*/ 607 h 646"/>
              <a:gd name="T16" fmla="*/ 239 w 651"/>
              <a:gd name="T17" fmla="*/ 581 h 646"/>
              <a:gd name="T18" fmla="*/ 259 w 651"/>
              <a:gd name="T19" fmla="*/ 499 h 646"/>
              <a:gd name="T20" fmla="*/ 311 w 651"/>
              <a:gd name="T21" fmla="*/ 561 h 646"/>
              <a:gd name="T22" fmla="*/ 337 w 651"/>
              <a:gd name="T23" fmla="*/ 547 h 646"/>
              <a:gd name="T24" fmla="*/ 309 w 651"/>
              <a:gd name="T25" fmla="*/ 470 h 646"/>
              <a:gd name="T26" fmla="*/ 390 w 651"/>
              <a:gd name="T27" fmla="*/ 493 h 646"/>
              <a:gd name="T28" fmla="*/ 419 w 651"/>
              <a:gd name="T29" fmla="*/ 494 h 646"/>
              <a:gd name="T30" fmla="*/ 424 w 651"/>
              <a:gd name="T31" fmla="*/ 465 h 646"/>
              <a:gd name="T32" fmla="*/ 416 w 651"/>
              <a:gd name="T33" fmla="*/ 381 h 646"/>
              <a:gd name="T34" fmla="*/ 486 w 651"/>
              <a:gd name="T35" fmla="*/ 422 h 646"/>
              <a:gd name="T36" fmla="*/ 505 w 651"/>
              <a:gd name="T37" fmla="*/ 399 h 646"/>
              <a:gd name="T38" fmla="*/ 452 w 651"/>
              <a:gd name="T39" fmla="*/ 337 h 646"/>
              <a:gd name="T40" fmla="*/ 536 w 651"/>
              <a:gd name="T41" fmla="*/ 331 h 646"/>
              <a:gd name="T42" fmla="*/ 564 w 651"/>
              <a:gd name="T43" fmla="*/ 321 h 646"/>
              <a:gd name="T44" fmla="*/ 558 w 651"/>
              <a:gd name="T45" fmla="*/ 292 h 646"/>
              <a:gd name="T46" fmla="*/ 522 w 651"/>
              <a:gd name="T47" fmla="*/ 216 h 646"/>
              <a:gd name="T48" fmla="*/ 602 w 651"/>
              <a:gd name="T49" fmla="*/ 230 h 646"/>
              <a:gd name="T50" fmla="*/ 612 w 651"/>
              <a:gd name="T51" fmla="*/ 202 h 646"/>
              <a:gd name="T52" fmla="*/ 542 w 651"/>
              <a:gd name="T53" fmla="*/ 162 h 646"/>
              <a:gd name="T54" fmla="*/ 618 w 651"/>
              <a:gd name="T55" fmla="*/ 128 h 646"/>
              <a:gd name="T56" fmla="*/ 641 w 651"/>
              <a:gd name="T57" fmla="*/ 109 h 646"/>
              <a:gd name="T58" fmla="*/ 626 w 651"/>
              <a:gd name="T59" fmla="*/ 84 h 646"/>
              <a:gd name="T60" fmla="*/ 566 w 651"/>
              <a:gd name="T61" fmla="*/ 25 h 646"/>
              <a:gd name="T62" fmla="*/ 646 w 651"/>
              <a:gd name="T63" fmla="*/ 11 h 646"/>
              <a:gd name="T64" fmla="*/ 0 w 651"/>
              <a:gd name="T65" fmla="*/ 0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1" h="646">
                <a:moveTo>
                  <a:pt x="0" y="646"/>
                </a:moveTo>
                <a:cubicBezTo>
                  <a:pt x="1" y="646"/>
                  <a:pt x="2" y="646"/>
                  <a:pt x="3" y="646"/>
                </a:cubicBezTo>
                <a:cubicBezTo>
                  <a:pt x="8" y="646"/>
                  <a:pt x="13" y="644"/>
                  <a:pt x="18" y="640"/>
                </a:cubicBezTo>
                <a:cubicBezTo>
                  <a:pt x="22" y="637"/>
                  <a:pt x="24" y="632"/>
                  <a:pt x="25" y="626"/>
                </a:cubicBezTo>
                <a:cubicBezTo>
                  <a:pt x="26" y="620"/>
                  <a:pt x="29" y="589"/>
                  <a:pt x="31" y="560"/>
                </a:cubicBezTo>
                <a:cubicBezTo>
                  <a:pt x="45" y="560"/>
                  <a:pt x="59" y="558"/>
                  <a:pt x="72" y="557"/>
                </a:cubicBezTo>
                <a:cubicBezTo>
                  <a:pt x="80" y="584"/>
                  <a:pt x="88" y="614"/>
                  <a:pt x="90" y="621"/>
                </a:cubicBezTo>
                <a:cubicBezTo>
                  <a:pt x="91" y="626"/>
                  <a:pt x="95" y="630"/>
                  <a:pt x="100" y="633"/>
                </a:cubicBezTo>
                <a:cubicBezTo>
                  <a:pt x="104" y="636"/>
                  <a:pt x="110" y="637"/>
                  <a:pt x="115" y="636"/>
                </a:cubicBezTo>
                <a:cubicBezTo>
                  <a:pt x="121" y="635"/>
                  <a:pt x="125" y="632"/>
                  <a:pt x="129" y="628"/>
                </a:cubicBezTo>
                <a:cubicBezTo>
                  <a:pt x="132" y="624"/>
                  <a:pt x="134" y="619"/>
                  <a:pt x="134" y="613"/>
                </a:cubicBezTo>
                <a:cubicBezTo>
                  <a:pt x="133" y="607"/>
                  <a:pt x="131" y="575"/>
                  <a:pt x="129" y="547"/>
                </a:cubicBezTo>
                <a:cubicBezTo>
                  <a:pt x="142" y="544"/>
                  <a:pt x="155" y="540"/>
                  <a:pt x="168" y="536"/>
                </a:cubicBezTo>
                <a:cubicBezTo>
                  <a:pt x="180" y="562"/>
                  <a:pt x="194" y="590"/>
                  <a:pt x="197" y="596"/>
                </a:cubicBezTo>
                <a:cubicBezTo>
                  <a:pt x="199" y="601"/>
                  <a:pt x="203" y="605"/>
                  <a:pt x="208" y="607"/>
                </a:cubicBezTo>
                <a:cubicBezTo>
                  <a:pt x="214" y="608"/>
                  <a:pt x="219" y="608"/>
                  <a:pt x="224" y="607"/>
                </a:cubicBezTo>
                <a:cubicBezTo>
                  <a:pt x="230" y="605"/>
                  <a:pt x="234" y="601"/>
                  <a:pt x="236" y="596"/>
                </a:cubicBezTo>
                <a:cubicBezTo>
                  <a:pt x="239" y="592"/>
                  <a:pt x="240" y="586"/>
                  <a:pt x="239" y="581"/>
                </a:cubicBezTo>
                <a:cubicBezTo>
                  <a:pt x="237" y="574"/>
                  <a:pt x="229" y="544"/>
                  <a:pt x="222" y="517"/>
                </a:cubicBezTo>
                <a:cubicBezTo>
                  <a:pt x="235" y="511"/>
                  <a:pt x="247" y="505"/>
                  <a:pt x="259" y="499"/>
                </a:cubicBezTo>
                <a:cubicBezTo>
                  <a:pt x="276" y="522"/>
                  <a:pt x="294" y="548"/>
                  <a:pt x="298" y="553"/>
                </a:cubicBezTo>
                <a:cubicBezTo>
                  <a:pt x="301" y="558"/>
                  <a:pt x="306" y="560"/>
                  <a:pt x="311" y="561"/>
                </a:cubicBezTo>
                <a:cubicBezTo>
                  <a:pt x="316" y="562"/>
                  <a:pt x="322" y="562"/>
                  <a:pt x="327" y="559"/>
                </a:cubicBezTo>
                <a:cubicBezTo>
                  <a:pt x="332" y="556"/>
                  <a:pt x="335" y="552"/>
                  <a:pt x="337" y="547"/>
                </a:cubicBezTo>
                <a:cubicBezTo>
                  <a:pt x="339" y="542"/>
                  <a:pt x="339" y="536"/>
                  <a:pt x="336" y="531"/>
                </a:cubicBezTo>
                <a:cubicBezTo>
                  <a:pt x="334" y="525"/>
                  <a:pt x="321" y="496"/>
                  <a:pt x="309" y="470"/>
                </a:cubicBezTo>
                <a:cubicBezTo>
                  <a:pt x="321" y="463"/>
                  <a:pt x="332" y="455"/>
                  <a:pt x="343" y="447"/>
                </a:cubicBezTo>
                <a:cubicBezTo>
                  <a:pt x="363" y="467"/>
                  <a:pt x="385" y="489"/>
                  <a:pt x="390" y="493"/>
                </a:cubicBezTo>
                <a:cubicBezTo>
                  <a:pt x="394" y="497"/>
                  <a:pt x="399" y="499"/>
                  <a:pt x="404" y="499"/>
                </a:cubicBezTo>
                <a:cubicBezTo>
                  <a:pt x="410" y="499"/>
                  <a:pt x="415" y="497"/>
                  <a:pt x="419" y="494"/>
                </a:cubicBezTo>
                <a:cubicBezTo>
                  <a:pt x="424" y="490"/>
                  <a:pt x="426" y="485"/>
                  <a:pt x="427" y="480"/>
                </a:cubicBezTo>
                <a:cubicBezTo>
                  <a:pt x="428" y="475"/>
                  <a:pt x="427" y="469"/>
                  <a:pt x="424" y="465"/>
                </a:cubicBezTo>
                <a:cubicBezTo>
                  <a:pt x="420" y="459"/>
                  <a:pt x="403" y="433"/>
                  <a:pt x="386" y="410"/>
                </a:cubicBezTo>
                <a:cubicBezTo>
                  <a:pt x="397" y="400"/>
                  <a:pt x="406" y="391"/>
                  <a:pt x="416" y="381"/>
                </a:cubicBezTo>
                <a:cubicBezTo>
                  <a:pt x="439" y="397"/>
                  <a:pt x="465" y="415"/>
                  <a:pt x="470" y="418"/>
                </a:cubicBezTo>
                <a:cubicBezTo>
                  <a:pt x="475" y="422"/>
                  <a:pt x="480" y="423"/>
                  <a:pt x="486" y="422"/>
                </a:cubicBezTo>
                <a:cubicBezTo>
                  <a:pt x="491" y="421"/>
                  <a:pt x="496" y="418"/>
                  <a:pt x="499" y="414"/>
                </a:cubicBezTo>
                <a:cubicBezTo>
                  <a:pt x="503" y="409"/>
                  <a:pt x="505" y="404"/>
                  <a:pt x="505" y="399"/>
                </a:cubicBezTo>
                <a:cubicBezTo>
                  <a:pt x="505" y="394"/>
                  <a:pt x="503" y="388"/>
                  <a:pt x="499" y="384"/>
                </a:cubicBezTo>
                <a:cubicBezTo>
                  <a:pt x="494" y="379"/>
                  <a:pt x="472" y="357"/>
                  <a:pt x="452" y="337"/>
                </a:cubicBezTo>
                <a:cubicBezTo>
                  <a:pt x="461" y="326"/>
                  <a:pt x="469" y="315"/>
                  <a:pt x="476" y="303"/>
                </a:cubicBezTo>
                <a:cubicBezTo>
                  <a:pt x="502" y="315"/>
                  <a:pt x="530" y="328"/>
                  <a:pt x="536" y="331"/>
                </a:cubicBezTo>
                <a:cubicBezTo>
                  <a:pt x="541" y="333"/>
                  <a:pt x="547" y="333"/>
                  <a:pt x="552" y="331"/>
                </a:cubicBezTo>
                <a:cubicBezTo>
                  <a:pt x="557" y="329"/>
                  <a:pt x="561" y="326"/>
                  <a:pt x="564" y="321"/>
                </a:cubicBezTo>
                <a:cubicBezTo>
                  <a:pt x="567" y="316"/>
                  <a:pt x="568" y="311"/>
                  <a:pt x="567" y="305"/>
                </a:cubicBezTo>
                <a:cubicBezTo>
                  <a:pt x="566" y="300"/>
                  <a:pt x="563" y="295"/>
                  <a:pt x="558" y="292"/>
                </a:cubicBezTo>
                <a:cubicBezTo>
                  <a:pt x="553" y="288"/>
                  <a:pt x="528" y="270"/>
                  <a:pt x="505" y="253"/>
                </a:cubicBezTo>
                <a:cubicBezTo>
                  <a:pt x="511" y="241"/>
                  <a:pt x="517" y="229"/>
                  <a:pt x="522" y="216"/>
                </a:cubicBezTo>
                <a:cubicBezTo>
                  <a:pt x="549" y="223"/>
                  <a:pt x="580" y="231"/>
                  <a:pt x="586" y="233"/>
                </a:cubicBezTo>
                <a:cubicBezTo>
                  <a:pt x="591" y="234"/>
                  <a:pt x="597" y="233"/>
                  <a:pt x="602" y="230"/>
                </a:cubicBezTo>
                <a:cubicBezTo>
                  <a:pt x="606" y="228"/>
                  <a:pt x="610" y="224"/>
                  <a:pt x="612" y="218"/>
                </a:cubicBezTo>
                <a:cubicBezTo>
                  <a:pt x="614" y="213"/>
                  <a:pt x="614" y="207"/>
                  <a:pt x="612" y="202"/>
                </a:cubicBezTo>
                <a:cubicBezTo>
                  <a:pt x="610" y="198"/>
                  <a:pt x="606" y="193"/>
                  <a:pt x="601" y="191"/>
                </a:cubicBezTo>
                <a:cubicBezTo>
                  <a:pt x="595" y="188"/>
                  <a:pt x="567" y="174"/>
                  <a:pt x="542" y="162"/>
                </a:cubicBezTo>
                <a:cubicBezTo>
                  <a:pt x="546" y="149"/>
                  <a:pt x="549" y="136"/>
                  <a:pt x="552" y="122"/>
                </a:cubicBezTo>
                <a:cubicBezTo>
                  <a:pt x="581" y="125"/>
                  <a:pt x="612" y="127"/>
                  <a:pt x="618" y="128"/>
                </a:cubicBezTo>
                <a:cubicBezTo>
                  <a:pt x="624" y="128"/>
                  <a:pt x="629" y="126"/>
                  <a:pt x="633" y="123"/>
                </a:cubicBezTo>
                <a:cubicBezTo>
                  <a:pt x="637" y="119"/>
                  <a:pt x="640" y="115"/>
                  <a:pt x="641" y="109"/>
                </a:cubicBezTo>
                <a:cubicBezTo>
                  <a:pt x="642" y="103"/>
                  <a:pt x="641" y="98"/>
                  <a:pt x="638" y="93"/>
                </a:cubicBezTo>
                <a:cubicBezTo>
                  <a:pt x="636" y="89"/>
                  <a:pt x="631" y="85"/>
                  <a:pt x="626" y="84"/>
                </a:cubicBezTo>
                <a:cubicBezTo>
                  <a:pt x="620" y="82"/>
                  <a:pt x="589" y="73"/>
                  <a:pt x="562" y="66"/>
                </a:cubicBezTo>
                <a:cubicBezTo>
                  <a:pt x="564" y="52"/>
                  <a:pt x="565" y="39"/>
                  <a:pt x="566" y="25"/>
                </a:cubicBezTo>
                <a:cubicBezTo>
                  <a:pt x="594" y="22"/>
                  <a:pt x="625" y="19"/>
                  <a:pt x="632" y="19"/>
                </a:cubicBezTo>
                <a:cubicBezTo>
                  <a:pt x="637" y="18"/>
                  <a:pt x="642" y="15"/>
                  <a:pt x="646" y="11"/>
                </a:cubicBezTo>
                <a:cubicBezTo>
                  <a:pt x="648" y="8"/>
                  <a:pt x="650" y="4"/>
                  <a:pt x="651" y="0"/>
                </a:cubicBezTo>
                <a:cubicBezTo>
                  <a:pt x="0" y="0"/>
                  <a:pt x="0" y="0"/>
                  <a:pt x="0" y="0"/>
                </a:cubicBezTo>
                <a:lnTo>
                  <a:pt x="0" y="646"/>
                </a:lnTo>
                <a:close/>
              </a:path>
            </a:pathLst>
          </a:custGeom>
          <a:solidFill>
            <a:srgbClr val="885E22"/>
          </a:solidFill>
          <a:ln>
            <a:solidFill>
              <a:srgbClr val="F2F2F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TextBox 74"/>
          <p:cNvSpPr/>
          <p:nvPr/>
        </p:nvSpPr>
        <p:spPr bwMode="auto">
          <a:xfrm>
            <a:off x="3954914" y="1820204"/>
            <a:ext cx="2178420" cy="2167109"/>
          </a:xfrm>
          <a:custGeom>
            <a:avLst/>
            <a:gdLst>
              <a:gd name="T0" fmla="*/ 648 w 650"/>
              <a:gd name="T1" fmla="*/ 0 h 647"/>
              <a:gd name="T2" fmla="*/ 625 w 650"/>
              <a:gd name="T3" fmla="*/ 20 h 647"/>
              <a:gd name="T4" fmla="*/ 578 w 650"/>
              <a:gd name="T5" fmla="*/ 89 h 647"/>
              <a:gd name="T6" fmla="*/ 551 w 650"/>
              <a:gd name="T7" fmla="*/ 13 h 647"/>
              <a:gd name="T8" fmla="*/ 521 w 650"/>
              <a:gd name="T9" fmla="*/ 18 h 647"/>
              <a:gd name="T10" fmla="*/ 522 w 650"/>
              <a:gd name="T11" fmla="*/ 99 h 647"/>
              <a:gd name="T12" fmla="*/ 454 w 650"/>
              <a:gd name="T13" fmla="*/ 50 h 647"/>
              <a:gd name="T14" fmla="*/ 426 w 650"/>
              <a:gd name="T15" fmla="*/ 40 h 647"/>
              <a:gd name="T16" fmla="*/ 411 w 650"/>
              <a:gd name="T17" fmla="*/ 66 h 647"/>
              <a:gd name="T18" fmla="*/ 391 w 650"/>
              <a:gd name="T19" fmla="*/ 147 h 647"/>
              <a:gd name="T20" fmla="*/ 339 w 650"/>
              <a:gd name="T21" fmla="*/ 85 h 647"/>
              <a:gd name="T22" fmla="*/ 313 w 650"/>
              <a:gd name="T23" fmla="*/ 100 h 647"/>
              <a:gd name="T24" fmla="*/ 341 w 650"/>
              <a:gd name="T25" fmla="*/ 176 h 647"/>
              <a:gd name="T26" fmla="*/ 261 w 650"/>
              <a:gd name="T27" fmla="*/ 153 h 647"/>
              <a:gd name="T28" fmla="*/ 231 w 650"/>
              <a:gd name="T29" fmla="*/ 153 h 647"/>
              <a:gd name="T30" fmla="*/ 226 w 650"/>
              <a:gd name="T31" fmla="*/ 182 h 647"/>
              <a:gd name="T32" fmla="*/ 235 w 650"/>
              <a:gd name="T33" fmla="*/ 266 h 647"/>
              <a:gd name="T34" fmla="*/ 165 w 650"/>
              <a:gd name="T35" fmla="*/ 225 h 647"/>
              <a:gd name="T36" fmla="*/ 146 w 650"/>
              <a:gd name="T37" fmla="*/ 248 h 647"/>
              <a:gd name="T38" fmla="*/ 198 w 650"/>
              <a:gd name="T39" fmla="*/ 309 h 647"/>
              <a:gd name="T40" fmla="*/ 114 w 650"/>
              <a:gd name="T41" fmla="*/ 316 h 647"/>
              <a:gd name="T42" fmla="*/ 86 w 650"/>
              <a:gd name="T43" fmla="*/ 325 h 647"/>
              <a:gd name="T44" fmla="*/ 92 w 650"/>
              <a:gd name="T45" fmla="*/ 355 h 647"/>
              <a:gd name="T46" fmla="*/ 128 w 650"/>
              <a:gd name="T47" fmla="*/ 430 h 647"/>
              <a:gd name="T48" fmla="*/ 49 w 650"/>
              <a:gd name="T49" fmla="*/ 416 h 647"/>
              <a:gd name="T50" fmla="*/ 38 w 650"/>
              <a:gd name="T51" fmla="*/ 444 h 647"/>
              <a:gd name="T52" fmla="*/ 109 w 650"/>
              <a:gd name="T53" fmla="*/ 484 h 647"/>
              <a:gd name="T54" fmla="*/ 32 w 650"/>
              <a:gd name="T55" fmla="*/ 519 h 647"/>
              <a:gd name="T56" fmla="*/ 9 w 650"/>
              <a:gd name="T57" fmla="*/ 537 h 647"/>
              <a:gd name="T58" fmla="*/ 24 w 650"/>
              <a:gd name="T59" fmla="*/ 563 h 647"/>
              <a:gd name="T60" fmla="*/ 85 w 650"/>
              <a:gd name="T61" fmla="*/ 621 h 647"/>
              <a:gd name="T62" fmla="*/ 5 w 650"/>
              <a:gd name="T63" fmla="*/ 635 h 647"/>
              <a:gd name="T64" fmla="*/ 650 w 650"/>
              <a:gd name="T65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50" h="647">
                <a:moveTo>
                  <a:pt x="650" y="1"/>
                </a:moveTo>
                <a:cubicBezTo>
                  <a:pt x="649" y="0"/>
                  <a:pt x="649" y="0"/>
                  <a:pt x="648" y="0"/>
                </a:cubicBezTo>
                <a:cubicBezTo>
                  <a:pt x="642" y="0"/>
                  <a:pt x="637" y="3"/>
                  <a:pt x="633" y="6"/>
                </a:cubicBezTo>
                <a:cubicBezTo>
                  <a:pt x="629" y="9"/>
                  <a:pt x="626" y="14"/>
                  <a:pt x="625" y="20"/>
                </a:cubicBezTo>
                <a:cubicBezTo>
                  <a:pt x="625" y="26"/>
                  <a:pt x="622" y="58"/>
                  <a:pt x="619" y="86"/>
                </a:cubicBezTo>
                <a:cubicBezTo>
                  <a:pt x="605" y="87"/>
                  <a:pt x="592" y="88"/>
                  <a:pt x="578" y="89"/>
                </a:cubicBezTo>
                <a:cubicBezTo>
                  <a:pt x="571" y="62"/>
                  <a:pt x="562" y="32"/>
                  <a:pt x="561" y="26"/>
                </a:cubicBezTo>
                <a:cubicBezTo>
                  <a:pt x="559" y="20"/>
                  <a:pt x="555" y="16"/>
                  <a:pt x="551" y="13"/>
                </a:cubicBezTo>
                <a:cubicBezTo>
                  <a:pt x="546" y="11"/>
                  <a:pt x="541" y="9"/>
                  <a:pt x="535" y="10"/>
                </a:cubicBezTo>
                <a:cubicBezTo>
                  <a:pt x="530" y="11"/>
                  <a:pt x="525" y="14"/>
                  <a:pt x="521" y="18"/>
                </a:cubicBezTo>
                <a:cubicBezTo>
                  <a:pt x="518" y="23"/>
                  <a:pt x="516" y="28"/>
                  <a:pt x="517" y="33"/>
                </a:cubicBezTo>
                <a:cubicBezTo>
                  <a:pt x="517" y="40"/>
                  <a:pt x="519" y="71"/>
                  <a:pt x="522" y="99"/>
                </a:cubicBezTo>
                <a:cubicBezTo>
                  <a:pt x="508" y="102"/>
                  <a:pt x="495" y="106"/>
                  <a:pt x="482" y="110"/>
                </a:cubicBezTo>
                <a:cubicBezTo>
                  <a:pt x="470" y="84"/>
                  <a:pt x="456" y="56"/>
                  <a:pt x="454" y="50"/>
                </a:cubicBezTo>
                <a:cubicBezTo>
                  <a:pt x="451" y="45"/>
                  <a:pt x="447" y="42"/>
                  <a:pt x="442" y="40"/>
                </a:cubicBezTo>
                <a:cubicBezTo>
                  <a:pt x="437" y="38"/>
                  <a:pt x="431" y="38"/>
                  <a:pt x="426" y="40"/>
                </a:cubicBezTo>
                <a:cubicBezTo>
                  <a:pt x="421" y="42"/>
                  <a:pt x="417" y="45"/>
                  <a:pt x="414" y="50"/>
                </a:cubicBezTo>
                <a:cubicBezTo>
                  <a:pt x="411" y="55"/>
                  <a:pt x="410" y="60"/>
                  <a:pt x="411" y="66"/>
                </a:cubicBezTo>
                <a:cubicBezTo>
                  <a:pt x="413" y="72"/>
                  <a:pt x="421" y="102"/>
                  <a:pt x="428" y="130"/>
                </a:cubicBezTo>
                <a:cubicBezTo>
                  <a:pt x="416" y="135"/>
                  <a:pt x="403" y="141"/>
                  <a:pt x="391" y="147"/>
                </a:cubicBezTo>
                <a:cubicBezTo>
                  <a:pt x="375" y="124"/>
                  <a:pt x="356" y="98"/>
                  <a:pt x="353" y="93"/>
                </a:cubicBezTo>
                <a:cubicBezTo>
                  <a:pt x="349" y="89"/>
                  <a:pt x="344" y="86"/>
                  <a:pt x="339" y="85"/>
                </a:cubicBezTo>
                <a:cubicBezTo>
                  <a:pt x="334" y="84"/>
                  <a:pt x="328" y="85"/>
                  <a:pt x="323" y="88"/>
                </a:cubicBezTo>
                <a:cubicBezTo>
                  <a:pt x="319" y="90"/>
                  <a:pt x="315" y="95"/>
                  <a:pt x="313" y="100"/>
                </a:cubicBezTo>
                <a:cubicBezTo>
                  <a:pt x="312" y="105"/>
                  <a:pt x="311" y="110"/>
                  <a:pt x="314" y="116"/>
                </a:cubicBezTo>
                <a:cubicBezTo>
                  <a:pt x="317" y="121"/>
                  <a:pt x="330" y="150"/>
                  <a:pt x="341" y="176"/>
                </a:cubicBezTo>
                <a:cubicBezTo>
                  <a:pt x="330" y="183"/>
                  <a:pt x="319" y="191"/>
                  <a:pt x="308" y="200"/>
                </a:cubicBezTo>
                <a:cubicBezTo>
                  <a:pt x="287" y="180"/>
                  <a:pt x="265" y="157"/>
                  <a:pt x="261" y="153"/>
                </a:cubicBezTo>
                <a:cubicBezTo>
                  <a:pt x="257" y="149"/>
                  <a:pt x="251" y="147"/>
                  <a:pt x="246" y="147"/>
                </a:cubicBezTo>
                <a:cubicBezTo>
                  <a:pt x="241" y="147"/>
                  <a:pt x="235" y="149"/>
                  <a:pt x="231" y="153"/>
                </a:cubicBezTo>
                <a:cubicBezTo>
                  <a:pt x="227" y="156"/>
                  <a:pt x="224" y="161"/>
                  <a:pt x="223" y="166"/>
                </a:cubicBezTo>
                <a:cubicBezTo>
                  <a:pt x="222" y="172"/>
                  <a:pt x="223" y="177"/>
                  <a:pt x="226" y="182"/>
                </a:cubicBezTo>
                <a:cubicBezTo>
                  <a:pt x="230" y="187"/>
                  <a:pt x="248" y="213"/>
                  <a:pt x="264" y="237"/>
                </a:cubicBezTo>
                <a:cubicBezTo>
                  <a:pt x="254" y="246"/>
                  <a:pt x="244" y="255"/>
                  <a:pt x="235" y="266"/>
                </a:cubicBezTo>
                <a:cubicBezTo>
                  <a:pt x="211" y="249"/>
                  <a:pt x="186" y="231"/>
                  <a:pt x="180" y="228"/>
                </a:cubicBezTo>
                <a:cubicBezTo>
                  <a:pt x="176" y="225"/>
                  <a:pt x="170" y="224"/>
                  <a:pt x="165" y="225"/>
                </a:cubicBezTo>
                <a:cubicBezTo>
                  <a:pt x="160" y="225"/>
                  <a:pt x="155" y="228"/>
                  <a:pt x="151" y="232"/>
                </a:cubicBezTo>
                <a:cubicBezTo>
                  <a:pt x="147" y="237"/>
                  <a:pt x="146" y="242"/>
                  <a:pt x="146" y="248"/>
                </a:cubicBezTo>
                <a:cubicBezTo>
                  <a:pt x="146" y="253"/>
                  <a:pt x="148" y="258"/>
                  <a:pt x="151" y="262"/>
                </a:cubicBezTo>
                <a:cubicBezTo>
                  <a:pt x="156" y="267"/>
                  <a:pt x="178" y="289"/>
                  <a:pt x="198" y="309"/>
                </a:cubicBezTo>
                <a:cubicBezTo>
                  <a:pt x="190" y="320"/>
                  <a:pt x="182" y="332"/>
                  <a:pt x="174" y="343"/>
                </a:cubicBezTo>
                <a:cubicBezTo>
                  <a:pt x="149" y="331"/>
                  <a:pt x="120" y="318"/>
                  <a:pt x="114" y="316"/>
                </a:cubicBezTo>
                <a:cubicBezTo>
                  <a:pt x="109" y="313"/>
                  <a:pt x="103" y="313"/>
                  <a:pt x="98" y="315"/>
                </a:cubicBezTo>
                <a:cubicBezTo>
                  <a:pt x="93" y="317"/>
                  <a:pt x="89" y="320"/>
                  <a:pt x="86" y="325"/>
                </a:cubicBezTo>
                <a:cubicBezTo>
                  <a:pt x="83" y="330"/>
                  <a:pt x="83" y="336"/>
                  <a:pt x="84" y="341"/>
                </a:cubicBezTo>
                <a:cubicBezTo>
                  <a:pt x="85" y="346"/>
                  <a:pt x="87" y="351"/>
                  <a:pt x="92" y="355"/>
                </a:cubicBezTo>
                <a:cubicBezTo>
                  <a:pt x="97" y="358"/>
                  <a:pt x="123" y="376"/>
                  <a:pt x="146" y="393"/>
                </a:cubicBezTo>
                <a:cubicBezTo>
                  <a:pt x="139" y="405"/>
                  <a:pt x="134" y="417"/>
                  <a:pt x="128" y="430"/>
                </a:cubicBezTo>
                <a:cubicBezTo>
                  <a:pt x="101" y="423"/>
                  <a:pt x="71" y="415"/>
                  <a:pt x="64" y="414"/>
                </a:cubicBezTo>
                <a:cubicBezTo>
                  <a:pt x="59" y="412"/>
                  <a:pt x="53" y="413"/>
                  <a:pt x="49" y="416"/>
                </a:cubicBezTo>
                <a:cubicBezTo>
                  <a:pt x="44" y="418"/>
                  <a:pt x="40" y="423"/>
                  <a:pt x="38" y="428"/>
                </a:cubicBezTo>
                <a:cubicBezTo>
                  <a:pt x="37" y="433"/>
                  <a:pt x="37" y="439"/>
                  <a:pt x="38" y="444"/>
                </a:cubicBezTo>
                <a:cubicBezTo>
                  <a:pt x="40" y="449"/>
                  <a:pt x="44" y="453"/>
                  <a:pt x="49" y="456"/>
                </a:cubicBezTo>
                <a:cubicBezTo>
                  <a:pt x="55" y="458"/>
                  <a:pt x="83" y="472"/>
                  <a:pt x="109" y="484"/>
                </a:cubicBezTo>
                <a:cubicBezTo>
                  <a:pt x="105" y="497"/>
                  <a:pt x="101" y="510"/>
                  <a:pt x="98" y="524"/>
                </a:cubicBezTo>
                <a:cubicBezTo>
                  <a:pt x="70" y="522"/>
                  <a:pt x="38" y="519"/>
                  <a:pt x="32" y="519"/>
                </a:cubicBezTo>
                <a:cubicBezTo>
                  <a:pt x="27" y="518"/>
                  <a:pt x="21" y="520"/>
                  <a:pt x="17" y="523"/>
                </a:cubicBezTo>
                <a:cubicBezTo>
                  <a:pt x="13" y="527"/>
                  <a:pt x="10" y="532"/>
                  <a:pt x="9" y="537"/>
                </a:cubicBezTo>
                <a:cubicBezTo>
                  <a:pt x="8" y="543"/>
                  <a:pt x="9" y="548"/>
                  <a:pt x="12" y="553"/>
                </a:cubicBezTo>
                <a:cubicBezTo>
                  <a:pt x="15" y="558"/>
                  <a:pt x="19" y="561"/>
                  <a:pt x="24" y="563"/>
                </a:cubicBezTo>
                <a:cubicBezTo>
                  <a:pt x="31" y="564"/>
                  <a:pt x="61" y="573"/>
                  <a:pt x="88" y="580"/>
                </a:cubicBezTo>
                <a:cubicBezTo>
                  <a:pt x="86" y="594"/>
                  <a:pt x="85" y="608"/>
                  <a:pt x="85" y="621"/>
                </a:cubicBezTo>
                <a:cubicBezTo>
                  <a:pt x="56" y="624"/>
                  <a:pt x="25" y="627"/>
                  <a:pt x="19" y="628"/>
                </a:cubicBezTo>
                <a:cubicBezTo>
                  <a:pt x="13" y="628"/>
                  <a:pt x="8" y="631"/>
                  <a:pt x="5" y="635"/>
                </a:cubicBezTo>
                <a:cubicBezTo>
                  <a:pt x="2" y="638"/>
                  <a:pt x="0" y="642"/>
                  <a:pt x="0" y="647"/>
                </a:cubicBezTo>
                <a:cubicBezTo>
                  <a:pt x="650" y="647"/>
                  <a:pt x="650" y="647"/>
                  <a:pt x="650" y="647"/>
                </a:cubicBezTo>
                <a:lnTo>
                  <a:pt x="650" y="1"/>
                </a:lnTo>
                <a:close/>
              </a:path>
            </a:pathLst>
          </a:custGeom>
          <a:solidFill>
            <a:srgbClr val="885E22"/>
          </a:solidFill>
          <a:ln>
            <a:solidFill>
              <a:srgbClr val="F2F2F2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TextBox 74"/>
          <p:cNvSpPr/>
          <p:nvPr/>
        </p:nvSpPr>
        <p:spPr bwMode="auto">
          <a:xfrm>
            <a:off x="785027" y="2134751"/>
            <a:ext cx="3000548" cy="1378371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6F4336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TextBox 74"/>
          <p:cNvSpPr/>
          <p:nvPr/>
        </p:nvSpPr>
        <p:spPr bwMode="auto">
          <a:xfrm>
            <a:off x="785027" y="4549574"/>
            <a:ext cx="3000548" cy="1378371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B0705C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TextBox 74"/>
          <p:cNvSpPr/>
          <p:nvPr/>
        </p:nvSpPr>
        <p:spPr bwMode="auto">
          <a:xfrm flipH="1">
            <a:off x="8483355" y="2134751"/>
            <a:ext cx="3000548" cy="1378371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B0705C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TextBox 74"/>
          <p:cNvSpPr/>
          <p:nvPr/>
        </p:nvSpPr>
        <p:spPr bwMode="auto">
          <a:xfrm flipH="1">
            <a:off x="8483355" y="4549574"/>
            <a:ext cx="3000548" cy="1378371"/>
          </a:xfrm>
          <a:custGeom>
            <a:avLst/>
            <a:gdLst>
              <a:gd name="T0" fmla="*/ 16 w 1028"/>
              <a:gd name="T1" fmla="*/ 0 h 522"/>
              <a:gd name="T2" fmla="*/ 941 w 1028"/>
              <a:gd name="T3" fmla="*/ 0 h 522"/>
              <a:gd name="T4" fmla="*/ 958 w 1028"/>
              <a:gd name="T5" fmla="*/ 16 h 522"/>
              <a:gd name="T6" fmla="*/ 958 w 1028"/>
              <a:gd name="T7" fmla="*/ 225 h 522"/>
              <a:gd name="T8" fmla="*/ 1028 w 1028"/>
              <a:gd name="T9" fmla="*/ 262 h 522"/>
              <a:gd name="T10" fmla="*/ 958 w 1028"/>
              <a:gd name="T11" fmla="*/ 302 h 522"/>
              <a:gd name="T12" fmla="*/ 958 w 1028"/>
              <a:gd name="T13" fmla="*/ 506 h 522"/>
              <a:gd name="T14" fmla="*/ 941 w 1028"/>
              <a:gd name="T15" fmla="*/ 522 h 522"/>
              <a:gd name="T16" fmla="*/ 16 w 1028"/>
              <a:gd name="T17" fmla="*/ 522 h 522"/>
              <a:gd name="T18" fmla="*/ 0 w 1028"/>
              <a:gd name="T19" fmla="*/ 506 h 522"/>
              <a:gd name="T20" fmla="*/ 0 w 1028"/>
              <a:gd name="T21" fmla="*/ 16 h 522"/>
              <a:gd name="T22" fmla="*/ 16 w 1028"/>
              <a:gd name="T23" fmla="*/ 0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8" h="522">
                <a:moveTo>
                  <a:pt x="16" y="0"/>
                </a:moveTo>
                <a:cubicBezTo>
                  <a:pt x="941" y="0"/>
                  <a:pt x="941" y="0"/>
                  <a:pt x="941" y="0"/>
                </a:cubicBezTo>
                <a:cubicBezTo>
                  <a:pt x="950" y="0"/>
                  <a:pt x="958" y="7"/>
                  <a:pt x="958" y="16"/>
                </a:cubicBezTo>
                <a:cubicBezTo>
                  <a:pt x="958" y="225"/>
                  <a:pt x="958" y="225"/>
                  <a:pt x="958" y="225"/>
                </a:cubicBezTo>
                <a:cubicBezTo>
                  <a:pt x="1028" y="262"/>
                  <a:pt x="1028" y="262"/>
                  <a:pt x="1028" y="262"/>
                </a:cubicBezTo>
                <a:cubicBezTo>
                  <a:pt x="958" y="302"/>
                  <a:pt x="958" y="302"/>
                  <a:pt x="958" y="302"/>
                </a:cubicBezTo>
                <a:cubicBezTo>
                  <a:pt x="958" y="506"/>
                  <a:pt x="958" y="506"/>
                  <a:pt x="958" y="506"/>
                </a:cubicBezTo>
                <a:cubicBezTo>
                  <a:pt x="958" y="514"/>
                  <a:pt x="950" y="522"/>
                  <a:pt x="941" y="522"/>
                </a:cubicBezTo>
                <a:cubicBezTo>
                  <a:pt x="16" y="522"/>
                  <a:pt x="16" y="522"/>
                  <a:pt x="16" y="522"/>
                </a:cubicBezTo>
                <a:cubicBezTo>
                  <a:pt x="7" y="522"/>
                  <a:pt x="0" y="514"/>
                  <a:pt x="0" y="50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lose/>
              </a:path>
            </a:pathLst>
          </a:custGeom>
          <a:noFill/>
          <a:ln>
            <a:solidFill>
              <a:srgbClr val="6F4336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600"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TextBox 74"/>
          <p:cNvSpPr txBox="1"/>
          <p:nvPr/>
        </p:nvSpPr>
        <p:spPr>
          <a:xfrm>
            <a:off x="8931778" y="2273531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TextBox 74"/>
          <p:cNvSpPr txBox="1"/>
          <p:nvPr/>
        </p:nvSpPr>
        <p:spPr>
          <a:xfrm>
            <a:off x="8779476" y="2597108"/>
            <a:ext cx="2704428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59" name="TextBox 74"/>
          <p:cNvSpPr txBox="1"/>
          <p:nvPr/>
        </p:nvSpPr>
        <p:spPr>
          <a:xfrm>
            <a:off x="8931777" y="4718965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74"/>
          <p:cNvSpPr txBox="1"/>
          <p:nvPr/>
        </p:nvSpPr>
        <p:spPr>
          <a:xfrm>
            <a:off x="8779475" y="5042542"/>
            <a:ext cx="2704428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61" name="TextBox 74"/>
          <p:cNvSpPr txBox="1"/>
          <p:nvPr/>
        </p:nvSpPr>
        <p:spPr>
          <a:xfrm>
            <a:off x="1575708" y="2273531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TextBox 74"/>
          <p:cNvSpPr txBox="1"/>
          <p:nvPr/>
        </p:nvSpPr>
        <p:spPr>
          <a:xfrm>
            <a:off x="736148" y="2597108"/>
            <a:ext cx="2704428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63" name="TextBox 74"/>
          <p:cNvSpPr txBox="1"/>
          <p:nvPr/>
        </p:nvSpPr>
        <p:spPr>
          <a:xfrm>
            <a:off x="1575708" y="4718965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Box 74"/>
          <p:cNvSpPr txBox="1"/>
          <p:nvPr/>
        </p:nvSpPr>
        <p:spPr>
          <a:xfrm>
            <a:off x="736148" y="5042542"/>
            <a:ext cx="2704428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65" name="Freeform 65"/>
          <p:cNvSpPr>
            <a:spLocks noEditPoints="1"/>
          </p:cNvSpPr>
          <p:nvPr/>
        </p:nvSpPr>
        <p:spPr bwMode="auto">
          <a:xfrm>
            <a:off x="6462592" y="2899480"/>
            <a:ext cx="698697" cy="706568"/>
          </a:xfrm>
          <a:custGeom>
            <a:avLst/>
            <a:gdLst>
              <a:gd name="T0" fmla="*/ 102 w 150"/>
              <a:gd name="T1" fmla="*/ 22 h 151"/>
              <a:gd name="T2" fmla="*/ 22 w 150"/>
              <a:gd name="T3" fmla="*/ 22 h 151"/>
              <a:gd name="T4" fmla="*/ 22 w 150"/>
              <a:gd name="T5" fmla="*/ 101 h 151"/>
              <a:gd name="T6" fmla="*/ 93 w 150"/>
              <a:gd name="T7" fmla="*/ 108 h 151"/>
              <a:gd name="T8" fmla="*/ 97 w 150"/>
              <a:gd name="T9" fmla="*/ 114 h 151"/>
              <a:gd name="T10" fmla="*/ 128 w 150"/>
              <a:gd name="T11" fmla="*/ 146 h 151"/>
              <a:gd name="T12" fmla="*/ 145 w 150"/>
              <a:gd name="T13" fmla="*/ 146 h 151"/>
              <a:gd name="T14" fmla="*/ 145 w 150"/>
              <a:gd name="T15" fmla="*/ 129 h 151"/>
              <a:gd name="T16" fmla="*/ 114 w 150"/>
              <a:gd name="T17" fmla="*/ 97 h 151"/>
              <a:gd name="T18" fmla="*/ 108 w 150"/>
              <a:gd name="T19" fmla="*/ 94 h 151"/>
              <a:gd name="T20" fmla="*/ 102 w 150"/>
              <a:gd name="T21" fmla="*/ 22 h 151"/>
              <a:gd name="T22" fmla="*/ 91 w 150"/>
              <a:gd name="T23" fmla="*/ 92 h 151"/>
              <a:gd name="T24" fmla="*/ 32 w 150"/>
              <a:gd name="T25" fmla="*/ 91 h 151"/>
              <a:gd name="T26" fmla="*/ 32 w 150"/>
              <a:gd name="T27" fmla="*/ 32 h 151"/>
              <a:gd name="T28" fmla="*/ 91 w 150"/>
              <a:gd name="T29" fmla="*/ 32 h 151"/>
              <a:gd name="T30" fmla="*/ 91 w 150"/>
              <a:gd name="T31" fmla="*/ 92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0" h="151">
                <a:moveTo>
                  <a:pt x="102" y="22"/>
                </a:moveTo>
                <a:cubicBezTo>
                  <a:pt x="80" y="0"/>
                  <a:pt x="44" y="0"/>
                  <a:pt x="22" y="22"/>
                </a:cubicBezTo>
                <a:cubicBezTo>
                  <a:pt x="0" y="44"/>
                  <a:pt x="0" y="79"/>
                  <a:pt x="22" y="101"/>
                </a:cubicBezTo>
                <a:cubicBezTo>
                  <a:pt x="41" y="121"/>
                  <a:pt x="71" y="123"/>
                  <a:pt x="93" y="108"/>
                </a:cubicBezTo>
                <a:cubicBezTo>
                  <a:pt x="94" y="110"/>
                  <a:pt x="95" y="112"/>
                  <a:pt x="97" y="114"/>
                </a:cubicBezTo>
                <a:cubicBezTo>
                  <a:pt x="128" y="146"/>
                  <a:pt x="128" y="146"/>
                  <a:pt x="128" y="146"/>
                </a:cubicBezTo>
                <a:cubicBezTo>
                  <a:pt x="133" y="151"/>
                  <a:pt x="141" y="151"/>
                  <a:pt x="145" y="146"/>
                </a:cubicBezTo>
                <a:cubicBezTo>
                  <a:pt x="150" y="142"/>
                  <a:pt x="150" y="134"/>
                  <a:pt x="145" y="129"/>
                </a:cubicBezTo>
                <a:cubicBezTo>
                  <a:pt x="114" y="97"/>
                  <a:pt x="114" y="97"/>
                  <a:pt x="114" y="97"/>
                </a:cubicBezTo>
                <a:cubicBezTo>
                  <a:pt x="112" y="96"/>
                  <a:pt x="110" y="94"/>
                  <a:pt x="108" y="94"/>
                </a:cubicBezTo>
                <a:cubicBezTo>
                  <a:pt x="123" y="72"/>
                  <a:pt x="121" y="42"/>
                  <a:pt x="102" y="22"/>
                </a:cubicBezTo>
                <a:close/>
                <a:moveTo>
                  <a:pt x="91" y="92"/>
                </a:moveTo>
                <a:cubicBezTo>
                  <a:pt x="75" y="108"/>
                  <a:pt x="48" y="108"/>
                  <a:pt x="32" y="91"/>
                </a:cubicBezTo>
                <a:cubicBezTo>
                  <a:pt x="15" y="75"/>
                  <a:pt x="16" y="48"/>
                  <a:pt x="32" y="32"/>
                </a:cubicBezTo>
                <a:cubicBezTo>
                  <a:pt x="48" y="16"/>
                  <a:pt x="75" y="16"/>
                  <a:pt x="91" y="32"/>
                </a:cubicBezTo>
                <a:cubicBezTo>
                  <a:pt x="108" y="49"/>
                  <a:pt x="108" y="75"/>
                  <a:pt x="91" y="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062473" y="2960490"/>
            <a:ext cx="639912" cy="647021"/>
            <a:chOff x="9349346" y="2935973"/>
            <a:chExt cx="857715" cy="867248"/>
          </a:xfrm>
          <a:solidFill>
            <a:schemeClr val="bg1"/>
          </a:solidFill>
        </p:grpSpPr>
        <p:sp>
          <p:nvSpPr>
            <p:cNvPr id="67" name="Freeform 45"/>
            <p:cNvSpPr>
              <a:spLocks noEditPoints="1"/>
            </p:cNvSpPr>
            <p:nvPr/>
          </p:nvSpPr>
          <p:spPr bwMode="auto">
            <a:xfrm>
              <a:off x="9349346" y="2935973"/>
              <a:ext cx="857715" cy="867248"/>
            </a:xfrm>
            <a:custGeom>
              <a:avLst/>
              <a:gdLst>
                <a:gd name="T0" fmla="*/ 76 w 152"/>
                <a:gd name="T1" fmla="*/ 0 h 153"/>
                <a:gd name="T2" fmla="*/ 0 w 152"/>
                <a:gd name="T3" fmla="*/ 77 h 153"/>
                <a:gd name="T4" fmla="*/ 76 w 152"/>
                <a:gd name="T5" fmla="*/ 153 h 153"/>
                <a:gd name="T6" fmla="*/ 152 w 152"/>
                <a:gd name="T7" fmla="*/ 77 h 153"/>
                <a:gd name="T8" fmla="*/ 76 w 152"/>
                <a:gd name="T9" fmla="*/ 0 h 153"/>
                <a:gd name="T10" fmla="*/ 76 w 152"/>
                <a:gd name="T11" fmla="*/ 137 h 153"/>
                <a:gd name="T12" fmla="*/ 16 w 152"/>
                <a:gd name="T13" fmla="*/ 77 h 153"/>
                <a:gd name="T14" fmla="*/ 76 w 152"/>
                <a:gd name="T15" fmla="*/ 16 h 153"/>
                <a:gd name="T16" fmla="*/ 136 w 152"/>
                <a:gd name="T17" fmla="*/ 77 h 153"/>
                <a:gd name="T18" fmla="*/ 76 w 152"/>
                <a:gd name="T19" fmla="*/ 13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53">
                  <a:moveTo>
                    <a:pt x="76" y="0"/>
                  </a:moveTo>
                  <a:cubicBezTo>
                    <a:pt x="34" y="0"/>
                    <a:pt x="0" y="34"/>
                    <a:pt x="0" y="77"/>
                  </a:cubicBezTo>
                  <a:cubicBezTo>
                    <a:pt x="0" y="119"/>
                    <a:pt x="34" y="153"/>
                    <a:pt x="76" y="153"/>
                  </a:cubicBezTo>
                  <a:cubicBezTo>
                    <a:pt x="118" y="153"/>
                    <a:pt x="152" y="119"/>
                    <a:pt x="152" y="77"/>
                  </a:cubicBezTo>
                  <a:cubicBezTo>
                    <a:pt x="152" y="34"/>
                    <a:pt x="118" y="0"/>
                    <a:pt x="76" y="0"/>
                  </a:cubicBezTo>
                  <a:close/>
                  <a:moveTo>
                    <a:pt x="76" y="137"/>
                  </a:moveTo>
                  <a:cubicBezTo>
                    <a:pt x="43" y="137"/>
                    <a:pt x="16" y="110"/>
                    <a:pt x="16" y="77"/>
                  </a:cubicBezTo>
                  <a:cubicBezTo>
                    <a:pt x="16" y="43"/>
                    <a:pt x="43" y="16"/>
                    <a:pt x="76" y="16"/>
                  </a:cubicBezTo>
                  <a:cubicBezTo>
                    <a:pt x="109" y="16"/>
                    <a:pt x="136" y="43"/>
                    <a:pt x="136" y="77"/>
                  </a:cubicBezTo>
                  <a:cubicBezTo>
                    <a:pt x="136" y="110"/>
                    <a:pt x="109" y="137"/>
                    <a:pt x="76" y="1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46"/>
            <p:cNvSpPr/>
            <p:nvPr/>
          </p:nvSpPr>
          <p:spPr bwMode="auto">
            <a:xfrm>
              <a:off x="9704345" y="3326708"/>
              <a:ext cx="140570" cy="312114"/>
            </a:xfrm>
            <a:custGeom>
              <a:avLst/>
              <a:gdLst>
                <a:gd name="T0" fmla="*/ 21 w 25"/>
                <a:gd name="T1" fmla="*/ 0 h 55"/>
                <a:gd name="T2" fmla="*/ 5 w 25"/>
                <a:gd name="T3" fmla="*/ 0 h 55"/>
                <a:gd name="T4" fmla="*/ 0 w 25"/>
                <a:gd name="T5" fmla="*/ 5 h 55"/>
                <a:gd name="T6" fmla="*/ 0 w 25"/>
                <a:gd name="T7" fmla="*/ 51 h 55"/>
                <a:gd name="T8" fmla="*/ 5 w 25"/>
                <a:gd name="T9" fmla="*/ 55 h 55"/>
                <a:gd name="T10" fmla="*/ 21 w 25"/>
                <a:gd name="T11" fmla="*/ 55 h 55"/>
                <a:gd name="T12" fmla="*/ 25 w 25"/>
                <a:gd name="T13" fmla="*/ 51 h 55"/>
                <a:gd name="T14" fmla="*/ 25 w 25"/>
                <a:gd name="T15" fmla="*/ 5 h 55"/>
                <a:gd name="T16" fmla="*/ 21 w 25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55">
                  <a:moveTo>
                    <a:pt x="2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3" y="55"/>
                    <a:pt x="25" y="53"/>
                    <a:pt x="25" y="51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2"/>
                    <a:pt x="23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Oval 47"/>
            <p:cNvSpPr>
              <a:spLocks noChangeArrowheads="1"/>
            </p:cNvSpPr>
            <p:nvPr/>
          </p:nvSpPr>
          <p:spPr bwMode="auto">
            <a:xfrm>
              <a:off x="9699601" y="3100365"/>
              <a:ext cx="157247" cy="15248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990484" y="4463756"/>
            <a:ext cx="778558" cy="775003"/>
            <a:chOff x="1901529" y="2850198"/>
            <a:chExt cx="1043556" cy="1038790"/>
          </a:xfrm>
          <a:solidFill>
            <a:schemeClr val="bg1"/>
          </a:solidFill>
        </p:grpSpPr>
        <p:sp>
          <p:nvSpPr>
            <p:cNvPr id="71" name="Freeform 55"/>
            <p:cNvSpPr>
              <a:spLocks noEditPoints="1"/>
            </p:cNvSpPr>
            <p:nvPr/>
          </p:nvSpPr>
          <p:spPr bwMode="auto">
            <a:xfrm>
              <a:off x="1901529" y="2850198"/>
              <a:ext cx="614697" cy="624227"/>
            </a:xfrm>
            <a:custGeom>
              <a:avLst/>
              <a:gdLst>
                <a:gd name="T0" fmla="*/ 12 w 109"/>
                <a:gd name="T1" fmla="*/ 67 h 110"/>
                <a:gd name="T2" fmla="*/ 16 w 109"/>
                <a:gd name="T3" fmla="*/ 76 h 110"/>
                <a:gd name="T4" fmla="*/ 11 w 109"/>
                <a:gd name="T5" fmla="*/ 82 h 110"/>
                <a:gd name="T6" fmla="*/ 11 w 109"/>
                <a:gd name="T7" fmla="*/ 89 h 110"/>
                <a:gd name="T8" fmla="*/ 20 w 109"/>
                <a:gd name="T9" fmla="*/ 98 h 110"/>
                <a:gd name="T10" fmla="*/ 26 w 109"/>
                <a:gd name="T11" fmla="*/ 98 h 110"/>
                <a:gd name="T12" fmla="*/ 32 w 109"/>
                <a:gd name="T13" fmla="*/ 93 h 110"/>
                <a:gd name="T14" fmla="*/ 42 w 109"/>
                <a:gd name="T15" fmla="*/ 97 h 110"/>
                <a:gd name="T16" fmla="*/ 43 w 109"/>
                <a:gd name="T17" fmla="*/ 105 h 110"/>
                <a:gd name="T18" fmla="*/ 48 w 109"/>
                <a:gd name="T19" fmla="*/ 110 h 110"/>
                <a:gd name="T20" fmla="*/ 60 w 109"/>
                <a:gd name="T21" fmla="*/ 110 h 110"/>
                <a:gd name="T22" fmla="*/ 65 w 109"/>
                <a:gd name="T23" fmla="*/ 105 h 110"/>
                <a:gd name="T24" fmla="*/ 66 w 109"/>
                <a:gd name="T25" fmla="*/ 98 h 110"/>
                <a:gd name="T26" fmla="*/ 77 w 109"/>
                <a:gd name="T27" fmla="*/ 93 h 110"/>
                <a:gd name="T28" fmla="*/ 83 w 109"/>
                <a:gd name="T29" fmla="*/ 98 h 110"/>
                <a:gd name="T30" fmla="*/ 89 w 109"/>
                <a:gd name="T31" fmla="*/ 98 h 110"/>
                <a:gd name="T32" fmla="*/ 98 w 109"/>
                <a:gd name="T33" fmla="*/ 89 h 110"/>
                <a:gd name="T34" fmla="*/ 98 w 109"/>
                <a:gd name="T35" fmla="*/ 83 h 110"/>
                <a:gd name="T36" fmla="*/ 93 w 109"/>
                <a:gd name="T37" fmla="*/ 77 h 110"/>
                <a:gd name="T38" fmla="*/ 98 w 109"/>
                <a:gd name="T39" fmla="*/ 66 h 110"/>
                <a:gd name="T40" fmla="*/ 105 w 109"/>
                <a:gd name="T41" fmla="*/ 65 h 110"/>
                <a:gd name="T42" fmla="*/ 109 w 109"/>
                <a:gd name="T43" fmla="*/ 60 h 110"/>
                <a:gd name="T44" fmla="*/ 109 w 109"/>
                <a:gd name="T45" fmla="*/ 49 h 110"/>
                <a:gd name="T46" fmla="*/ 105 w 109"/>
                <a:gd name="T47" fmla="*/ 44 h 110"/>
                <a:gd name="T48" fmla="*/ 98 w 109"/>
                <a:gd name="T49" fmla="*/ 43 h 110"/>
                <a:gd name="T50" fmla="*/ 94 w 109"/>
                <a:gd name="T51" fmla="*/ 32 h 110"/>
                <a:gd name="T52" fmla="*/ 98 w 109"/>
                <a:gd name="T53" fmla="*/ 27 h 110"/>
                <a:gd name="T54" fmla="*/ 98 w 109"/>
                <a:gd name="T55" fmla="*/ 20 h 110"/>
                <a:gd name="T56" fmla="*/ 89 w 109"/>
                <a:gd name="T57" fmla="*/ 12 h 110"/>
                <a:gd name="T58" fmla="*/ 83 w 109"/>
                <a:gd name="T59" fmla="*/ 12 h 110"/>
                <a:gd name="T60" fmla="*/ 77 w 109"/>
                <a:gd name="T61" fmla="*/ 16 h 110"/>
                <a:gd name="T62" fmla="*/ 66 w 109"/>
                <a:gd name="T63" fmla="*/ 11 h 110"/>
                <a:gd name="T64" fmla="*/ 66 w 109"/>
                <a:gd name="T65" fmla="*/ 4 h 110"/>
                <a:gd name="T66" fmla="*/ 61 w 109"/>
                <a:gd name="T67" fmla="*/ 0 h 110"/>
                <a:gd name="T68" fmla="*/ 49 w 109"/>
                <a:gd name="T69" fmla="*/ 0 h 110"/>
                <a:gd name="T70" fmla="*/ 44 w 109"/>
                <a:gd name="T71" fmla="*/ 4 h 110"/>
                <a:gd name="T72" fmla="*/ 43 w 109"/>
                <a:gd name="T73" fmla="*/ 11 h 110"/>
                <a:gd name="T74" fmla="*/ 32 w 109"/>
                <a:gd name="T75" fmla="*/ 16 h 110"/>
                <a:gd name="T76" fmla="*/ 26 w 109"/>
                <a:gd name="T77" fmla="*/ 12 h 110"/>
                <a:gd name="T78" fmla="*/ 20 w 109"/>
                <a:gd name="T79" fmla="*/ 12 h 110"/>
                <a:gd name="T80" fmla="*/ 11 w 109"/>
                <a:gd name="T81" fmla="*/ 20 h 110"/>
                <a:gd name="T82" fmla="*/ 11 w 109"/>
                <a:gd name="T83" fmla="*/ 27 h 110"/>
                <a:gd name="T84" fmla="*/ 16 w 109"/>
                <a:gd name="T85" fmla="*/ 33 h 110"/>
                <a:gd name="T86" fmla="*/ 11 w 109"/>
                <a:gd name="T87" fmla="*/ 43 h 110"/>
                <a:gd name="T88" fmla="*/ 4 w 109"/>
                <a:gd name="T89" fmla="*/ 44 h 110"/>
                <a:gd name="T90" fmla="*/ 0 w 109"/>
                <a:gd name="T91" fmla="*/ 49 h 110"/>
                <a:gd name="T92" fmla="*/ 0 w 109"/>
                <a:gd name="T93" fmla="*/ 61 h 110"/>
                <a:gd name="T94" fmla="*/ 4 w 109"/>
                <a:gd name="T95" fmla="*/ 66 h 110"/>
                <a:gd name="T96" fmla="*/ 12 w 109"/>
                <a:gd name="T97" fmla="*/ 67 h 110"/>
                <a:gd name="T98" fmla="*/ 55 w 109"/>
                <a:gd name="T99" fmla="*/ 35 h 110"/>
                <a:gd name="T100" fmla="*/ 74 w 109"/>
                <a:gd name="T101" fmla="*/ 54 h 110"/>
                <a:gd name="T102" fmla="*/ 55 w 109"/>
                <a:gd name="T103" fmla="*/ 74 h 110"/>
                <a:gd name="T104" fmla="*/ 35 w 109"/>
                <a:gd name="T105" fmla="*/ 54 h 110"/>
                <a:gd name="T106" fmla="*/ 55 w 109"/>
                <a:gd name="T107" fmla="*/ 3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110">
                  <a:moveTo>
                    <a:pt x="12" y="67"/>
                  </a:moveTo>
                  <a:cubicBezTo>
                    <a:pt x="13" y="70"/>
                    <a:pt x="14" y="73"/>
                    <a:pt x="16" y="76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9" y="84"/>
                    <a:pt x="10" y="87"/>
                    <a:pt x="11" y="89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2" y="99"/>
                    <a:pt x="24" y="99"/>
                    <a:pt x="26" y="98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6" y="95"/>
                    <a:pt x="39" y="96"/>
                    <a:pt x="42" y="97"/>
                  </a:cubicBezTo>
                  <a:cubicBezTo>
                    <a:pt x="43" y="105"/>
                    <a:pt x="43" y="105"/>
                    <a:pt x="43" y="105"/>
                  </a:cubicBezTo>
                  <a:cubicBezTo>
                    <a:pt x="44" y="108"/>
                    <a:pt x="46" y="110"/>
                    <a:pt x="48" y="110"/>
                  </a:cubicBezTo>
                  <a:cubicBezTo>
                    <a:pt x="60" y="110"/>
                    <a:pt x="60" y="110"/>
                    <a:pt x="60" y="110"/>
                  </a:cubicBezTo>
                  <a:cubicBezTo>
                    <a:pt x="63" y="110"/>
                    <a:pt x="65" y="108"/>
                    <a:pt x="65" y="105"/>
                  </a:cubicBezTo>
                  <a:cubicBezTo>
                    <a:pt x="66" y="98"/>
                    <a:pt x="66" y="98"/>
                    <a:pt x="66" y="98"/>
                  </a:cubicBezTo>
                  <a:cubicBezTo>
                    <a:pt x="70" y="97"/>
                    <a:pt x="73" y="95"/>
                    <a:pt x="77" y="93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85" y="100"/>
                    <a:pt x="87" y="99"/>
                    <a:pt x="89" y="9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87"/>
                    <a:pt x="100" y="85"/>
                    <a:pt x="98" y="83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5" y="73"/>
                    <a:pt x="97" y="70"/>
                    <a:pt x="98" y="66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7" y="65"/>
                    <a:pt x="109" y="63"/>
                    <a:pt x="109" y="60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9" y="46"/>
                    <a:pt x="107" y="44"/>
                    <a:pt x="105" y="44"/>
                  </a:cubicBezTo>
                  <a:cubicBezTo>
                    <a:pt x="98" y="43"/>
                    <a:pt x="98" y="43"/>
                    <a:pt x="98" y="43"/>
                  </a:cubicBezTo>
                  <a:cubicBezTo>
                    <a:pt x="97" y="39"/>
                    <a:pt x="95" y="36"/>
                    <a:pt x="94" y="32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0" y="25"/>
                    <a:pt x="99" y="22"/>
                    <a:pt x="98" y="20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7" y="10"/>
                    <a:pt x="85" y="10"/>
                    <a:pt x="83" y="12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4" y="14"/>
                    <a:pt x="70" y="12"/>
                    <a:pt x="66" y="11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2"/>
                    <a:pt x="63" y="0"/>
                    <a:pt x="61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6" y="0"/>
                    <a:pt x="44" y="2"/>
                    <a:pt x="44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39" y="12"/>
                    <a:pt x="35" y="14"/>
                    <a:pt x="32" y="16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4" y="10"/>
                    <a:pt x="22" y="10"/>
                    <a:pt x="20" y="12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2"/>
                    <a:pt x="9" y="25"/>
                    <a:pt x="11" y="27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36"/>
                    <a:pt x="12" y="40"/>
                    <a:pt x="11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2" y="44"/>
                    <a:pt x="0" y="47"/>
                    <a:pt x="0" y="4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3"/>
                    <a:pt x="2" y="66"/>
                    <a:pt x="4" y="66"/>
                  </a:cubicBezTo>
                  <a:lnTo>
                    <a:pt x="12" y="67"/>
                  </a:lnTo>
                  <a:close/>
                  <a:moveTo>
                    <a:pt x="55" y="35"/>
                  </a:moveTo>
                  <a:cubicBezTo>
                    <a:pt x="66" y="35"/>
                    <a:pt x="74" y="44"/>
                    <a:pt x="74" y="54"/>
                  </a:cubicBezTo>
                  <a:cubicBezTo>
                    <a:pt x="74" y="65"/>
                    <a:pt x="66" y="74"/>
                    <a:pt x="55" y="74"/>
                  </a:cubicBezTo>
                  <a:cubicBezTo>
                    <a:pt x="44" y="74"/>
                    <a:pt x="35" y="65"/>
                    <a:pt x="35" y="54"/>
                  </a:cubicBezTo>
                  <a:cubicBezTo>
                    <a:pt x="35" y="44"/>
                    <a:pt x="44" y="35"/>
                    <a:pt x="55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Freeform 56"/>
            <p:cNvSpPr>
              <a:spLocks noEditPoints="1"/>
            </p:cNvSpPr>
            <p:nvPr/>
          </p:nvSpPr>
          <p:spPr bwMode="auto">
            <a:xfrm>
              <a:off x="2430454" y="3169461"/>
              <a:ext cx="514631" cy="514631"/>
            </a:xfrm>
            <a:custGeom>
              <a:avLst/>
              <a:gdLst>
                <a:gd name="T0" fmla="*/ 78 w 91"/>
                <a:gd name="T1" fmla="*/ 14 h 91"/>
                <a:gd name="T2" fmla="*/ 72 w 91"/>
                <a:gd name="T3" fmla="*/ 8 h 91"/>
                <a:gd name="T4" fmla="*/ 65 w 91"/>
                <a:gd name="T5" fmla="*/ 9 h 91"/>
                <a:gd name="T6" fmla="*/ 62 w 91"/>
                <a:gd name="T7" fmla="*/ 12 h 91"/>
                <a:gd name="T8" fmla="*/ 52 w 91"/>
                <a:gd name="T9" fmla="*/ 9 h 91"/>
                <a:gd name="T10" fmla="*/ 51 w 91"/>
                <a:gd name="T11" fmla="*/ 4 h 91"/>
                <a:gd name="T12" fmla="*/ 46 w 91"/>
                <a:gd name="T13" fmla="*/ 0 h 91"/>
                <a:gd name="T14" fmla="*/ 38 w 91"/>
                <a:gd name="T15" fmla="*/ 1 h 91"/>
                <a:gd name="T16" fmla="*/ 33 w 91"/>
                <a:gd name="T17" fmla="*/ 6 h 91"/>
                <a:gd name="T18" fmla="*/ 33 w 91"/>
                <a:gd name="T19" fmla="*/ 10 h 91"/>
                <a:gd name="T20" fmla="*/ 24 w 91"/>
                <a:gd name="T21" fmla="*/ 15 h 91"/>
                <a:gd name="T22" fmla="*/ 20 w 91"/>
                <a:gd name="T23" fmla="*/ 12 h 91"/>
                <a:gd name="T24" fmla="*/ 14 w 91"/>
                <a:gd name="T25" fmla="*/ 13 h 91"/>
                <a:gd name="T26" fmla="*/ 9 w 91"/>
                <a:gd name="T27" fmla="*/ 20 h 91"/>
                <a:gd name="T28" fmla="*/ 9 w 91"/>
                <a:gd name="T29" fmla="*/ 26 h 91"/>
                <a:gd name="T30" fmla="*/ 12 w 91"/>
                <a:gd name="T31" fmla="*/ 30 h 91"/>
                <a:gd name="T32" fmla="*/ 10 w 91"/>
                <a:gd name="T33" fmla="*/ 39 h 91"/>
                <a:gd name="T34" fmla="*/ 4 w 91"/>
                <a:gd name="T35" fmla="*/ 40 h 91"/>
                <a:gd name="T36" fmla="*/ 0 w 91"/>
                <a:gd name="T37" fmla="*/ 45 h 91"/>
                <a:gd name="T38" fmla="*/ 1 w 91"/>
                <a:gd name="T39" fmla="*/ 53 h 91"/>
                <a:gd name="T40" fmla="*/ 6 w 91"/>
                <a:gd name="T41" fmla="*/ 58 h 91"/>
                <a:gd name="T42" fmla="*/ 12 w 91"/>
                <a:gd name="T43" fmla="*/ 58 h 91"/>
                <a:gd name="T44" fmla="*/ 16 w 91"/>
                <a:gd name="T45" fmla="*/ 66 h 91"/>
                <a:gd name="T46" fmla="*/ 12 w 91"/>
                <a:gd name="T47" fmla="*/ 70 h 91"/>
                <a:gd name="T48" fmla="*/ 13 w 91"/>
                <a:gd name="T49" fmla="*/ 77 h 91"/>
                <a:gd name="T50" fmla="*/ 20 w 91"/>
                <a:gd name="T51" fmla="*/ 82 h 91"/>
                <a:gd name="T52" fmla="*/ 26 w 91"/>
                <a:gd name="T53" fmla="*/ 82 h 91"/>
                <a:gd name="T54" fmla="*/ 30 w 91"/>
                <a:gd name="T55" fmla="*/ 78 h 91"/>
                <a:gd name="T56" fmla="*/ 39 w 91"/>
                <a:gd name="T57" fmla="*/ 81 h 91"/>
                <a:gd name="T58" fmla="*/ 40 w 91"/>
                <a:gd name="T59" fmla="*/ 86 h 91"/>
                <a:gd name="T60" fmla="*/ 45 w 91"/>
                <a:gd name="T61" fmla="*/ 90 h 91"/>
                <a:gd name="T62" fmla="*/ 53 w 91"/>
                <a:gd name="T63" fmla="*/ 90 h 91"/>
                <a:gd name="T64" fmla="*/ 58 w 91"/>
                <a:gd name="T65" fmla="*/ 85 h 91"/>
                <a:gd name="T66" fmla="*/ 58 w 91"/>
                <a:gd name="T67" fmla="*/ 79 h 91"/>
                <a:gd name="T68" fmla="*/ 66 w 91"/>
                <a:gd name="T69" fmla="*/ 75 h 91"/>
                <a:gd name="T70" fmla="*/ 71 w 91"/>
                <a:gd name="T71" fmla="*/ 78 h 91"/>
                <a:gd name="T72" fmla="*/ 77 w 91"/>
                <a:gd name="T73" fmla="*/ 77 h 91"/>
                <a:gd name="T74" fmla="*/ 83 w 91"/>
                <a:gd name="T75" fmla="*/ 71 h 91"/>
                <a:gd name="T76" fmla="*/ 82 w 91"/>
                <a:gd name="T77" fmla="*/ 64 h 91"/>
                <a:gd name="T78" fmla="*/ 79 w 91"/>
                <a:gd name="T79" fmla="*/ 61 h 91"/>
                <a:gd name="T80" fmla="*/ 82 w 91"/>
                <a:gd name="T81" fmla="*/ 52 h 91"/>
                <a:gd name="T82" fmla="*/ 87 w 91"/>
                <a:gd name="T83" fmla="*/ 51 h 91"/>
                <a:gd name="T84" fmla="*/ 91 w 91"/>
                <a:gd name="T85" fmla="*/ 45 h 91"/>
                <a:gd name="T86" fmla="*/ 90 w 91"/>
                <a:gd name="T87" fmla="*/ 37 h 91"/>
                <a:gd name="T88" fmla="*/ 85 w 91"/>
                <a:gd name="T89" fmla="*/ 33 h 91"/>
                <a:gd name="T90" fmla="*/ 80 w 91"/>
                <a:gd name="T91" fmla="*/ 33 h 91"/>
                <a:gd name="T92" fmla="*/ 76 w 91"/>
                <a:gd name="T93" fmla="*/ 24 h 91"/>
                <a:gd name="T94" fmla="*/ 79 w 91"/>
                <a:gd name="T95" fmla="*/ 20 h 91"/>
                <a:gd name="T96" fmla="*/ 78 w 91"/>
                <a:gd name="T97" fmla="*/ 14 h 91"/>
                <a:gd name="T98" fmla="*/ 47 w 91"/>
                <a:gd name="T99" fmla="*/ 61 h 91"/>
                <a:gd name="T100" fmla="*/ 30 w 91"/>
                <a:gd name="T101" fmla="*/ 46 h 91"/>
                <a:gd name="T102" fmla="*/ 44 w 91"/>
                <a:gd name="T103" fmla="*/ 29 h 91"/>
                <a:gd name="T104" fmla="*/ 62 w 91"/>
                <a:gd name="T105" fmla="*/ 44 h 91"/>
                <a:gd name="T106" fmla="*/ 47 w 91"/>
                <a:gd name="T107" fmla="*/ 6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1" h="91">
                  <a:moveTo>
                    <a:pt x="78" y="14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70" y="7"/>
                    <a:pt x="67" y="7"/>
                    <a:pt x="65" y="9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59" y="10"/>
                    <a:pt x="56" y="9"/>
                    <a:pt x="52" y="9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49" y="0"/>
                    <a:pt x="46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5" y="1"/>
                    <a:pt x="33" y="3"/>
                    <a:pt x="33" y="6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0" y="12"/>
                    <a:pt x="27" y="13"/>
                    <a:pt x="24" y="15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8" y="11"/>
                    <a:pt x="15" y="11"/>
                    <a:pt x="14" y="13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21"/>
                    <a:pt x="7" y="24"/>
                    <a:pt x="9" y="2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1" y="33"/>
                    <a:pt x="10" y="36"/>
                    <a:pt x="10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43"/>
                    <a:pt x="0" y="45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1" y="56"/>
                    <a:pt x="3" y="58"/>
                    <a:pt x="6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3" y="61"/>
                    <a:pt x="14" y="63"/>
                    <a:pt x="16" y="66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1" y="72"/>
                    <a:pt x="11" y="75"/>
                    <a:pt x="13" y="77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1" y="84"/>
                    <a:pt x="24" y="84"/>
                    <a:pt x="26" y="82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3" y="79"/>
                    <a:pt x="36" y="80"/>
                    <a:pt x="39" y="8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0" y="89"/>
                    <a:pt x="43" y="91"/>
                    <a:pt x="45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6" y="89"/>
                    <a:pt x="58" y="87"/>
                    <a:pt x="58" y="85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1" y="78"/>
                    <a:pt x="64" y="77"/>
                    <a:pt x="66" y="75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80"/>
                    <a:pt x="76" y="79"/>
                    <a:pt x="77" y="77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84" y="69"/>
                    <a:pt x="84" y="66"/>
                    <a:pt x="82" y="64"/>
                  </a:cubicBezTo>
                  <a:cubicBezTo>
                    <a:pt x="79" y="61"/>
                    <a:pt x="79" y="61"/>
                    <a:pt x="79" y="61"/>
                  </a:cubicBezTo>
                  <a:cubicBezTo>
                    <a:pt x="80" y="58"/>
                    <a:pt x="81" y="55"/>
                    <a:pt x="82" y="5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9" y="50"/>
                    <a:pt x="91" y="48"/>
                    <a:pt x="91" y="45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5"/>
                    <a:pt x="88" y="33"/>
                    <a:pt x="85" y="33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9" y="30"/>
                    <a:pt x="78" y="27"/>
                    <a:pt x="76" y="24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8"/>
                    <a:pt x="80" y="15"/>
                    <a:pt x="78" y="14"/>
                  </a:cubicBezTo>
                  <a:close/>
                  <a:moveTo>
                    <a:pt x="47" y="61"/>
                  </a:moveTo>
                  <a:cubicBezTo>
                    <a:pt x="38" y="62"/>
                    <a:pt x="30" y="55"/>
                    <a:pt x="30" y="46"/>
                  </a:cubicBezTo>
                  <a:cubicBezTo>
                    <a:pt x="29" y="37"/>
                    <a:pt x="36" y="30"/>
                    <a:pt x="44" y="29"/>
                  </a:cubicBezTo>
                  <a:cubicBezTo>
                    <a:pt x="53" y="28"/>
                    <a:pt x="61" y="35"/>
                    <a:pt x="62" y="44"/>
                  </a:cubicBezTo>
                  <a:cubicBezTo>
                    <a:pt x="62" y="52"/>
                    <a:pt x="56" y="60"/>
                    <a:pt x="47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Freeform 57"/>
            <p:cNvSpPr>
              <a:spLocks noEditPoints="1"/>
            </p:cNvSpPr>
            <p:nvPr/>
          </p:nvSpPr>
          <p:spPr bwMode="auto">
            <a:xfrm>
              <a:off x="2104043" y="3474425"/>
              <a:ext cx="412180" cy="414563"/>
            </a:xfrm>
            <a:custGeom>
              <a:avLst/>
              <a:gdLst>
                <a:gd name="T0" fmla="*/ 4 w 73"/>
                <a:gd name="T1" fmla="*/ 29 h 73"/>
                <a:gd name="T2" fmla="*/ 0 w 73"/>
                <a:gd name="T3" fmla="*/ 34 h 73"/>
                <a:gd name="T4" fmla="*/ 0 w 73"/>
                <a:gd name="T5" fmla="*/ 39 h 73"/>
                <a:gd name="T6" fmla="*/ 4 w 73"/>
                <a:gd name="T7" fmla="*/ 44 h 73"/>
                <a:gd name="T8" fmla="*/ 8 w 73"/>
                <a:gd name="T9" fmla="*/ 44 h 73"/>
                <a:gd name="T10" fmla="*/ 10 w 73"/>
                <a:gd name="T11" fmla="*/ 51 h 73"/>
                <a:gd name="T12" fmla="*/ 8 w 73"/>
                <a:gd name="T13" fmla="*/ 53 h 73"/>
                <a:gd name="T14" fmla="*/ 8 w 73"/>
                <a:gd name="T15" fmla="*/ 60 h 73"/>
                <a:gd name="T16" fmla="*/ 12 w 73"/>
                <a:gd name="T17" fmla="*/ 64 h 73"/>
                <a:gd name="T18" fmla="*/ 18 w 73"/>
                <a:gd name="T19" fmla="*/ 64 h 73"/>
                <a:gd name="T20" fmla="*/ 21 w 73"/>
                <a:gd name="T21" fmla="*/ 62 h 73"/>
                <a:gd name="T22" fmla="*/ 28 w 73"/>
                <a:gd name="T23" fmla="*/ 65 h 73"/>
                <a:gd name="T24" fmla="*/ 28 w 73"/>
                <a:gd name="T25" fmla="*/ 69 h 73"/>
                <a:gd name="T26" fmla="*/ 33 w 73"/>
                <a:gd name="T27" fmla="*/ 73 h 73"/>
                <a:gd name="T28" fmla="*/ 38 w 73"/>
                <a:gd name="T29" fmla="*/ 73 h 73"/>
                <a:gd name="T30" fmla="*/ 43 w 73"/>
                <a:gd name="T31" fmla="*/ 69 h 73"/>
                <a:gd name="T32" fmla="*/ 44 w 73"/>
                <a:gd name="T33" fmla="*/ 65 h 73"/>
                <a:gd name="T34" fmla="*/ 51 w 73"/>
                <a:gd name="T35" fmla="*/ 62 h 73"/>
                <a:gd name="T36" fmla="*/ 54 w 73"/>
                <a:gd name="T37" fmla="*/ 65 h 73"/>
                <a:gd name="T38" fmla="*/ 60 w 73"/>
                <a:gd name="T39" fmla="*/ 64 h 73"/>
                <a:gd name="T40" fmla="*/ 64 w 73"/>
                <a:gd name="T41" fmla="*/ 61 h 73"/>
                <a:gd name="T42" fmla="*/ 64 w 73"/>
                <a:gd name="T43" fmla="*/ 54 h 73"/>
                <a:gd name="T44" fmla="*/ 62 w 73"/>
                <a:gd name="T45" fmla="*/ 51 h 73"/>
                <a:gd name="T46" fmla="*/ 65 w 73"/>
                <a:gd name="T47" fmla="*/ 44 h 73"/>
                <a:gd name="T48" fmla="*/ 68 w 73"/>
                <a:gd name="T49" fmla="*/ 44 h 73"/>
                <a:gd name="T50" fmla="*/ 73 w 73"/>
                <a:gd name="T51" fmla="*/ 39 h 73"/>
                <a:gd name="T52" fmla="*/ 73 w 73"/>
                <a:gd name="T53" fmla="*/ 34 h 73"/>
                <a:gd name="T54" fmla="*/ 69 w 73"/>
                <a:gd name="T55" fmla="*/ 29 h 73"/>
                <a:gd name="T56" fmla="*/ 65 w 73"/>
                <a:gd name="T57" fmla="*/ 29 h 73"/>
                <a:gd name="T58" fmla="*/ 63 w 73"/>
                <a:gd name="T59" fmla="*/ 22 h 73"/>
                <a:gd name="T60" fmla="*/ 65 w 73"/>
                <a:gd name="T61" fmla="*/ 19 h 73"/>
                <a:gd name="T62" fmla="*/ 64 w 73"/>
                <a:gd name="T63" fmla="*/ 13 h 73"/>
                <a:gd name="T64" fmla="*/ 61 w 73"/>
                <a:gd name="T65" fmla="*/ 9 h 73"/>
                <a:gd name="T66" fmla="*/ 54 w 73"/>
                <a:gd name="T67" fmla="*/ 9 h 73"/>
                <a:gd name="T68" fmla="*/ 52 w 73"/>
                <a:gd name="T69" fmla="*/ 11 h 73"/>
                <a:gd name="T70" fmla="*/ 45 w 73"/>
                <a:gd name="T71" fmla="*/ 8 h 73"/>
                <a:gd name="T72" fmla="*/ 44 w 73"/>
                <a:gd name="T73" fmla="*/ 4 h 73"/>
                <a:gd name="T74" fmla="*/ 40 w 73"/>
                <a:gd name="T75" fmla="*/ 0 h 73"/>
                <a:gd name="T76" fmla="*/ 35 w 73"/>
                <a:gd name="T77" fmla="*/ 0 h 73"/>
                <a:gd name="T78" fmla="*/ 30 w 73"/>
                <a:gd name="T79" fmla="*/ 4 h 73"/>
                <a:gd name="T80" fmla="*/ 29 w 73"/>
                <a:gd name="T81" fmla="*/ 7 h 73"/>
                <a:gd name="T82" fmla="*/ 22 w 73"/>
                <a:gd name="T83" fmla="*/ 10 h 73"/>
                <a:gd name="T84" fmla="*/ 19 w 73"/>
                <a:gd name="T85" fmla="*/ 8 h 73"/>
                <a:gd name="T86" fmla="*/ 13 w 73"/>
                <a:gd name="T87" fmla="*/ 9 h 73"/>
                <a:gd name="T88" fmla="*/ 9 w 73"/>
                <a:gd name="T89" fmla="*/ 12 h 73"/>
                <a:gd name="T90" fmla="*/ 9 w 73"/>
                <a:gd name="T91" fmla="*/ 19 h 73"/>
                <a:gd name="T92" fmla="*/ 11 w 73"/>
                <a:gd name="T93" fmla="*/ 21 h 73"/>
                <a:gd name="T94" fmla="*/ 8 w 73"/>
                <a:gd name="T95" fmla="*/ 28 h 73"/>
                <a:gd name="T96" fmla="*/ 4 w 73"/>
                <a:gd name="T97" fmla="*/ 29 h 73"/>
                <a:gd name="T98" fmla="*/ 37 w 73"/>
                <a:gd name="T99" fmla="*/ 23 h 73"/>
                <a:gd name="T100" fmla="*/ 50 w 73"/>
                <a:gd name="T101" fmla="*/ 36 h 73"/>
                <a:gd name="T102" fmla="*/ 36 w 73"/>
                <a:gd name="T103" fmla="*/ 49 h 73"/>
                <a:gd name="T104" fmla="*/ 24 w 73"/>
                <a:gd name="T105" fmla="*/ 36 h 73"/>
                <a:gd name="T106" fmla="*/ 37 w 73"/>
                <a:gd name="T107" fmla="*/ 2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3" h="73">
                  <a:moveTo>
                    <a:pt x="4" y="29"/>
                  </a:moveTo>
                  <a:cubicBezTo>
                    <a:pt x="2" y="29"/>
                    <a:pt x="0" y="31"/>
                    <a:pt x="0" y="3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1"/>
                    <a:pt x="2" y="43"/>
                    <a:pt x="4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9" y="49"/>
                    <a:pt x="10" y="51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5"/>
                    <a:pt x="7" y="58"/>
                    <a:pt x="8" y="60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4" y="65"/>
                    <a:pt x="16" y="66"/>
                    <a:pt x="18" y="64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4" y="63"/>
                    <a:pt x="26" y="64"/>
                    <a:pt x="28" y="65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9" y="71"/>
                    <a:pt x="31" y="73"/>
                    <a:pt x="33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41" y="73"/>
                    <a:pt x="43" y="71"/>
                    <a:pt x="43" y="69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6" y="64"/>
                    <a:pt x="49" y="64"/>
                    <a:pt x="51" y="62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6" y="66"/>
                    <a:pt x="58" y="66"/>
                    <a:pt x="60" y="64"/>
                  </a:cubicBezTo>
                  <a:cubicBezTo>
                    <a:pt x="64" y="61"/>
                    <a:pt x="64" y="61"/>
                    <a:pt x="64" y="61"/>
                  </a:cubicBezTo>
                  <a:cubicBezTo>
                    <a:pt x="66" y="59"/>
                    <a:pt x="66" y="56"/>
                    <a:pt x="64" y="54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4" y="49"/>
                    <a:pt x="65" y="47"/>
                    <a:pt x="65" y="44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71" y="44"/>
                    <a:pt x="73" y="42"/>
                    <a:pt x="73" y="3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32"/>
                    <a:pt x="71" y="30"/>
                    <a:pt x="69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26"/>
                    <a:pt x="64" y="24"/>
                    <a:pt x="63" y="22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7"/>
                    <a:pt x="66" y="15"/>
                    <a:pt x="64" y="1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9" y="7"/>
                    <a:pt x="56" y="7"/>
                    <a:pt x="54" y="9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0" y="9"/>
                    <a:pt x="47" y="8"/>
                    <a:pt x="45" y="8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2" y="0"/>
                    <a:pt x="30" y="2"/>
                    <a:pt x="30" y="4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7" y="8"/>
                    <a:pt x="24" y="9"/>
                    <a:pt x="22" y="10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7" y="7"/>
                    <a:pt x="14" y="7"/>
                    <a:pt x="13" y="9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7" y="14"/>
                    <a:pt x="7" y="17"/>
                    <a:pt x="9" y="19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4"/>
                    <a:pt x="8" y="26"/>
                    <a:pt x="8" y="28"/>
                  </a:cubicBezTo>
                  <a:lnTo>
                    <a:pt x="4" y="29"/>
                  </a:lnTo>
                  <a:close/>
                  <a:moveTo>
                    <a:pt x="37" y="23"/>
                  </a:moveTo>
                  <a:cubicBezTo>
                    <a:pt x="44" y="23"/>
                    <a:pt x="50" y="29"/>
                    <a:pt x="50" y="36"/>
                  </a:cubicBezTo>
                  <a:cubicBezTo>
                    <a:pt x="50" y="44"/>
                    <a:pt x="44" y="49"/>
                    <a:pt x="36" y="49"/>
                  </a:cubicBezTo>
                  <a:cubicBezTo>
                    <a:pt x="29" y="49"/>
                    <a:pt x="23" y="43"/>
                    <a:pt x="24" y="36"/>
                  </a:cubicBezTo>
                  <a:cubicBezTo>
                    <a:pt x="24" y="29"/>
                    <a:pt x="30" y="23"/>
                    <a:pt x="37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4" name="Freeform 84"/>
          <p:cNvSpPr>
            <a:spLocks noEditPoints="1"/>
          </p:cNvSpPr>
          <p:nvPr/>
        </p:nvSpPr>
        <p:spPr bwMode="auto">
          <a:xfrm>
            <a:off x="6660806" y="4533898"/>
            <a:ext cx="471046" cy="689683"/>
          </a:xfrm>
          <a:custGeom>
            <a:avLst/>
            <a:gdLst>
              <a:gd name="T0" fmla="*/ 109 w 112"/>
              <a:gd name="T1" fmla="*/ 41 h 163"/>
              <a:gd name="T2" fmla="*/ 107 w 112"/>
              <a:gd name="T3" fmla="*/ 34 h 163"/>
              <a:gd name="T4" fmla="*/ 55 w 112"/>
              <a:gd name="T5" fmla="*/ 0 h 163"/>
              <a:gd name="T6" fmla="*/ 0 w 112"/>
              <a:gd name="T7" fmla="*/ 51 h 163"/>
              <a:gd name="T8" fmla="*/ 0 w 112"/>
              <a:gd name="T9" fmla="*/ 57 h 163"/>
              <a:gd name="T10" fmla="*/ 0 w 112"/>
              <a:gd name="T11" fmla="*/ 62 h 163"/>
              <a:gd name="T12" fmla="*/ 24 w 112"/>
              <a:gd name="T13" fmla="*/ 111 h 163"/>
              <a:gd name="T14" fmla="*/ 56 w 112"/>
              <a:gd name="T15" fmla="*/ 163 h 163"/>
              <a:gd name="T16" fmla="*/ 75 w 112"/>
              <a:gd name="T17" fmla="*/ 130 h 163"/>
              <a:gd name="T18" fmla="*/ 81 w 112"/>
              <a:gd name="T19" fmla="*/ 120 h 163"/>
              <a:gd name="T20" fmla="*/ 85 w 112"/>
              <a:gd name="T21" fmla="*/ 114 h 163"/>
              <a:gd name="T22" fmla="*/ 112 w 112"/>
              <a:gd name="T23" fmla="*/ 58 h 163"/>
              <a:gd name="T24" fmla="*/ 112 w 112"/>
              <a:gd name="T25" fmla="*/ 50 h 163"/>
              <a:gd name="T26" fmla="*/ 109 w 112"/>
              <a:gd name="T27" fmla="*/ 41 h 163"/>
              <a:gd name="T28" fmla="*/ 56 w 112"/>
              <a:gd name="T29" fmla="*/ 75 h 163"/>
              <a:gd name="T30" fmla="*/ 36 w 112"/>
              <a:gd name="T31" fmla="*/ 62 h 163"/>
              <a:gd name="T32" fmla="*/ 36 w 112"/>
              <a:gd name="T33" fmla="*/ 57 h 163"/>
              <a:gd name="T34" fmla="*/ 36 w 112"/>
              <a:gd name="T35" fmla="*/ 52 h 163"/>
              <a:gd name="T36" fmla="*/ 56 w 112"/>
              <a:gd name="T37" fmla="*/ 34 h 163"/>
              <a:gd name="T38" fmla="*/ 77 w 112"/>
              <a:gd name="T39" fmla="*/ 55 h 163"/>
              <a:gd name="T40" fmla="*/ 56 w 112"/>
              <a:gd name="T41" fmla="*/ 75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" h="163">
                <a:moveTo>
                  <a:pt x="109" y="41"/>
                </a:moveTo>
                <a:cubicBezTo>
                  <a:pt x="109" y="38"/>
                  <a:pt x="108" y="36"/>
                  <a:pt x="107" y="34"/>
                </a:cubicBezTo>
                <a:cubicBezTo>
                  <a:pt x="96" y="9"/>
                  <a:pt x="74" y="0"/>
                  <a:pt x="55" y="0"/>
                </a:cubicBezTo>
                <a:cubicBezTo>
                  <a:pt x="30" y="0"/>
                  <a:pt x="3" y="16"/>
                  <a:pt x="0" y="51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8"/>
                  <a:pt x="0" y="60"/>
                  <a:pt x="0" y="62"/>
                </a:cubicBezTo>
                <a:cubicBezTo>
                  <a:pt x="2" y="78"/>
                  <a:pt x="15" y="95"/>
                  <a:pt x="24" y="111"/>
                </a:cubicBezTo>
                <a:cubicBezTo>
                  <a:pt x="35" y="129"/>
                  <a:pt x="45" y="146"/>
                  <a:pt x="56" y="163"/>
                </a:cubicBezTo>
                <a:cubicBezTo>
                  <a:pt x="62" y="152"/>
                  <a:pt x="69" y="141"/>
                  <a:pt x="75" y="130"/>
                </a:cubicBezTo>
                <a:cubicBezTo>
                  <a:pt x="77" y="127"/>
                  <a:pt x="79" y="123"/>
                  <a:pt x="81" y="120"/>
                </a:cubicBezTo>
                <a:cubicBezTo>
                  <a:pt x="82" y="118"/>
                  <a:pt x="84" y="116"/>
                  <a:pt x="85" y="114"/>
                </a:cubicBezTo>
                <a:cubicBezTo>
                  <a:pt x="96" y="96"/>
                  <a:pt x="112" y="76"/>
                  <a:pt x="112" y="58"/>
                </a:cubicBezTo>
                <a:cubicBezTo>
                  <a:pt x="112" y="50"/>
                  <a:pt x="112" y="50"/>
                  <a:pt x="112" y="50"/>
                </a:cubicBezTo>
                <a:cubicBezTo>
                  <a:pt x="112" y="48"/>
                  <a:pt x="110" y="41"/>
                  <a:pt x="109" y="41"/>
                </a:cubicBezTo>
                <a:close/>
                <a:moveTo>
                  <a:pt x="56" y="75"/>
                </a:moveTo>
                <a:cubicBezTo>
                  <a:pt x="48" y="75"/>
                  <a:pt x="40" y="72"/>
                  <a:pt x="36" y="62"/>
                </a:cubicBezTo>
                <a:cubicBezTo>
                  <a:pt x="36" y="60"/>
                  <a:pt x="36" y="57"/>
                  <a:pt x="36" y="57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40"/>
                  <a:pt x="47" y="34"/>
                  <a:pt x="56" y="34"/>
                </a:cubicBezTo>
                <a:cubicBezTo>
                  <a:pt x="68" y="34"/>
                  <a:pt x="77" y="43"/>
                  <a:pt x="77" y="55"/>
                </a:cubicBezTo>
                <a:cubicBezTo>
                  <a:pt x="77" y="66"/>
                  <a:pt x="67" y="75"/>
                  <a:pt x="56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6"/>
          <p:cNvSpPr/>
          <p:nvPr/>
        </p:nvSpPr>
        <p:spPr>
          <a:xfrm>
            <a:off x="8261405" y="2374321"/>
            <a:ext cx="3149600" cy="1828800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6F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ounded Rectangle 8"/>
          <p:cNvSpPr/>
          <p:nvPr/>
        </p:nvSpPr>
        <p:spPr>
          <a:xfrm>
            <a:off x="8261405" y="4609521"/>
            <a:ext cx="3149600" cy="1828800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6F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Shape 20666"/>
          <p:cNvSpPr/>
          <p:nvPr/>
        </p:nvSpPr>
        <p:spPr>
          <a:xfrm>
            <a:off x="8481062" y="2469908"/>
            <a:ext cx="2662439" cy="410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218565"/>
            <a:r>
              <a:rPr lang="zh-CN" altLang="en-US" sz="2135" b="1">
                <a:solidFill>
                  <a:srgbClr val="B070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此处</a:t>
            </a:r>
            <a:r>
              <a:rPr lang="zh-CN" altLang="en-US" sz="2135" b="1" dirty="0">
                <a:solidFill>
                  <a:srgbClr val="B070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en-US" altLang="zh-CN" sz="2135" b="1" dirty="0">
              <a:solidFill>
                <a:srgbClr val="B070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99352" y="2897671"/>
            <a:ext cx="3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Shape 20666"/>
          <p:cNvSpPr/>
          <p:nvPr/>
        </p:nvSpPr>
        <p:spPr>
          <a:xfrm>
            <a:off x="8481062" y="4655607"/>
            <a:ext cx="2662439" cy="4108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b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3483C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1218565"/>
            <a:r>
              <a:rPr lang="zh-CN" altLang="en-US" sz="2135" b="1">
                <a:solidFill>
                  <a:srgbClr val="B070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此处</a:t>
            </a:r>
            <a:r>
              <a:rPr lang="zh-CN" altLang="en-US" sz="2135" b="1" dirty="0">
                <a:solidFill>
                  <a:srgbClr val="B070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  <a:endParaRPr lang="en-US" altLang="zh-CN" sz="2135" b="1" dirty="0">
              <a:solidFill>
                <a:srgbClr val="B070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399352" y="5083370"/>
            <a:ext cx="301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58290"/>
          <p:cNvSpPr>
            <a:spLocks noChangeArrowheads="1"/>
          </p:cNvSpPr>
          <p:nvPr/>
        </p:nvSpPr>
        <p:spPr bwMode="auto">
          <a:xfrm>
            <a:off x="820453" y="1281039"/>
            <a:ext cx="10690119" cy="84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defTabSz="913765">
              <a:lnSpc>
                <a:spcPct val="150000"/>
              </a:lnSpc>
              <a:defRPr/>
            </a:pPr>
            <a:r>
              <a:rPr lang="zh-CN" altLang="en-US" sz="1600" spc="1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600" spc="1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1600" spc="1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锐意进取的决心和勇气！</a:t>
            </a:r>
            <a:endParaRPr lang="zh-CN" altLang="en-US" sz="1600" spc="1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19136" y="2226518"/>
            <a:ext cx="3567935" cy="4415003"/>
            <a:chOff x="719136" y="2226518"/>
            <a:chExt cx="3567935" cy="4415003"/>
          </a:xfrm>
        </p:grpSpPr>
        <p:pic>
          <p:nvPicPr>
            <p:cNvPr id="34" name="Picture 2"/>
            <p:cNvPicPr>
              <a:picLocks noChangeAspect="1"/>
            </p:cNvPicPr>
            <p:nvPr/>
          </p:nvPicPr>
          <p:blipFill rotWithShape="1">
            <a:blip r:embed="rId1" cstate="print"/>
            <a:srcRect l="5354" t="8440" r="6203" b="10137"/>
            <a:stretch>
              <a:fillRect/>
            </a:stretch>
          </p:blipFill>
          <p:spPr>
            <a:xfrm>
              <a:off x="719136" y="2226518"/>
              <a:ext cx="3567935" cy="4415003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>
            <a:xfrm>
              <a:off x="1256973" y="2740083"/>
              <a:ext cx="2540000" cy="3291839"/>
            </a:xfrm>
            <a:custGeom>
              <a:avLst/>
              <a:gdLst>
                <a:gd name="connsiteX0" fmla="*/ 0 w 2540000"/>
                <a:gd name="connsiteY0" fmla="*/ 0 h 3291839"/>
                <a:gd name="connsiteX1" fmla="*/ 2540000 w 2540000"/>
                <a:gd name="connsiteY1" fmla="*/ 0 h 3291839"/>
                <a:gd name="connsiteX2" fmla="*/ 2540000 w 2540000"/>
                <a:gd name="connsiteY2" fmla="*/ 3291839 h 3291839"/>
                <a:gd name="connsiteX3" fmla="*/ 0 w 2540000"/>
                <a:gd name="connsiteY3" fmla="*/ 3291839 h 329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00" h="3291839">
                  <a:moveTo>
                    <a:pt x="0" y="0"/>
                  </a:moveTo>
                  <a:lnTo>
                    <a:pt x="2540000" y="0"/>
                  </a:lnTo>
                  <a:lnTo>
                    <a:pt x="2540000" y="3291839"/>
                  </a:lnTo>
                  <a:lnTo>
                    <a:pt x="0" y="3291839"/>
                  </a:lnTo>
                  <a:close/>
                </a:path>
              </a:pathLst>
            </a:custGeom>
          </p:spPr>
        </p:pic>
      </p:grpSp>
      <p:grpSp>
        <p:nvGrpSpPr>
          <p:cNvPr id="36" name="组合 35"/>
          <p:cNvGrpSpPr/>
          <p:nvPr/>
        </p:nvGrpSpPr>
        <p:grpSpPr>
          <a:xfrm>
            <a:off x="4490271" y="2226518"/>
            <a:ext cx="3567935" cy="4415003"/>
            <a:chOff x="4490271" y="2226518"/>
            <a:chExt cx="3567935" cy="4415003"/>
          </a:xfrm>
        </p:grpSpPr>
        <p:pic>
          <p:nvPicPr>
            <p:cNvPr id="37" name="Picture 3"/>
            <p:cNvPicPr>
              <a:picLocks noChangeAspect="1"/>
            </p:cNvPicPr>
            <p:nvPr/>
          </p:nvPicPr>
          <p:blipFill rotWithShape="1">
            <a:blip r:embed="rId1" cstate="print"/>
            <a:srcRect l="5354" t="8440" r="6203" b="10137"/>
            <a:stretch>
              <a:fillRect/>
            </a:stretch>
          </p:blipFill>
          <p:spPr>
            <a:xfrm>
              <a:off x="4490271" y="2226518"/>
              <a:ext cx="3567935" cy="4415003"/>
            </a:xfrm>
            <a:prstGeom prst="rect">
              <a:avLst/>
            </a:prstGeom>
          </p:spPr>
        </p:pic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5010205" y="2751127"/>
              <a:ext cx="2540000" cy="3280795"/>
            </a:xfrm>
            <a:custGeom>
              <a:avLst/>
              <a:gdLst>
                <a:gd name="connsiteX0" fmla="*/ 0 w 2540000"/>
                <a:gd name="connsiteY0" fmla="*/ 0 h 3280795"/>
                <a:gd name="connsiteX1" fmla="*/ 2540000 w 2540000"/>
                <a:gd name="connsiteY1" fmla="*/ 0 h 3280795"/>
                <a:gd name="connsiteX2" fmla="*/ 2540000 w 2540000"/>
                <a:gd name="connsiteY2" fmla="*/ 3280795 h 3280795"/>
                <a:gd name="connsiteX3" fmla="*/ 0 w 2540000"/>
                <a:gd name="connsiteY3" fmla="*/ 3280795 h 328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000" h="3280795">
                  <a:moveTo>
                    <a:pt x="0" y="0"/>
                  </a:moveTo>
                  <a:lnTo>
                    <a:pt x="2540000" y="0"/>
                  </a:lnTo>
                  <a:lnTo>
                    <a:pt x="2540000" y="3280795"/>
                  </a:lnTo>
                  <a:lnTo>
                    <a:pt x="0" y="3280795"/>
                  </a:lnTo>
                  <a:close/>
                </a:path>
              </a:pathLst>
            </a:custGeom>
          </p:spPr>
        </p:pic>
      </p:grpSp>
      <p:sp>
        <p:nvSpPr>
          <p:cNvPr id="39" name="Oval 4"/>
          <p:cNvSpPr/>
          <p:nvPr/>
        </p:nvSpPr>
        <p:spPr>
          <a:xfrm>
            <a:off x="3259136" y="3288722"/>
            <a:ext cx="2286003" cy="2299121"/>
          </a:xfrm>
          <a:prstGeom prst="ellipse">
            <a:avLst/>
          </a:prstGeom>
          <a:solidFill>
            <a:srgbClr val="6F4336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</a:endParaRPr>
          </a:p>
        </p:txBody>
      </p:sp>
      <p:grpSp>
        <p:nvGrpSpPr>
          <p:cNvPr id="40" name="Group 12"/>
          <p:cNvGrpSpPr/>
          <p:nvPr/>
        </p:nvGrpSpPr>
        <p:grpSpPr>
          <a:xfrm>
            <a:off x="3947110" y="3750811"/>
            <a:ext cx="910055" cy="904796"/>
            <a:chOff x="6559551" y="1588"/>
            <a:chExt cx="274637" cy="273050"/>
          </a:xfrm>
          <a:solidFill>
            <a:schemeClr val="bg1"/>
          </a:solidFill>
        </p:grpSpPr>
        <p:sp>
          <p:nvSpPr>
            <p:cNvPr id="41" name="Freeform 126"/>
            <p:cNvSpPr>
              <a:spLocks noEditPoints="1"/>
            </p:cNvSpPr>
            <p:nvPr/>
          </p:nvSpPr>
          <p:spPr bwMode="auto">
            <a:xfrm>
              <a:off x="6704013" y="65088"/>
              <a:ext cx="130175" cy="209550"/>
            </a:xfrm>
            <a:custGeom>
              <a:avLst/>
              <a:gdLst>
                <a:gd name="T0" fmla="*/ 0 w 82"/>
                <a:gd name="T1" fmla="*/ 34 h 132"/>
                <a:gd name="T2" fmla="*/ 0 w 82"/>
                <a:gd name="T3" fmla="*/ 132 h 132"/>
                <a:gd name="T4" fmla="*/ 82 w 82"/>
                <a:gd name="T5" fmla="*/ 99 h 132"/>
                <a:gd name="T6" fmla="*/ 82 w 82"/>
                <a:gd name="T7" fmla="*/ 0 h 132"/>
                <a:gd name="T8" fmla="*/ 0 w 82"/>
                <a:gd name="T9" fmla="*/ 34 h 132"/>
                <a:gd name="T10" fmla="*/ 76 w 82"/>
                <a:gd name="T11" fmla="*/ 10 h 132"/>
                <a:gd name="T12" fmla="*/ 76 w 82"/>
                <a:gd name="T13" fmla="*/ 94 h 132"/>
                <a:gd name="T14" fmla="*/ 5 w 82"/>
                <a:gd name="T15" fmla="*/ 66 h 132"/>
                <a:gd name="T16" fmla="*/ 5 w 82"/>
                <a:gd name="T17" fmla="*/ 38 h 132"/>
                <a:gd name="T18" fmla="*/ 76 w 82"/>
                <a:gd name="T19" fmla="*/ 10 h 132"/>
                <a:gd name="T20" fmla="*/ 5 w 82"/>
                <a:gd name="T21" fmla="*/ 70 h 132"/>
                <a:gd name="T22" fmla="*/ 73 w 82"/>
                <a:gd name="T23" fmla="*/ 96 h 132"/>
                <a:gd name="T24" fmla="*/ 5 w 82"/>
                <a:gd name="T25" fmla="*/ 124 h 132"/>
                <a:gd name="T26" fmla="*/ 5 w 82"/>
                <a:gd name="T27" fmla="*/ 7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132">
                  <a:moveTo>
                    <a:pt x="0" y="34"/>
                  </a:moveTo>
                  <a:lnTo>
                    <a:pt x="0" y="132"/>
                  </a:lnTo>
                  <a:lnTo>
                    <a:pt x="82" y="99"/>
                  </a:lnTo>
                  <a:lnTo>
                    <a:pt x="82" y="0"/>
                  </a:lnTo>
                  <a:lnTo>
                    <a:pt x="0" y="34"/>
                  </a:lnTo>
                  <a:close/>
                  <a:moveTo>
                    <a:pt x="76" y="10"/>
                  </a:moveTo>
                  <a:lnTo>
                    <a:pt x="76" y="94"/>
                  </a:lnTo>
                  <a:lnTo>
                    <a:pt x="5" y="66"/>
                  </a:lnTo>
                  <a:lnTo>
                    <a:pt x="5" y="38"/>
                  </a:lnTo>
                  <a:lnTo>
                    <a:pt x="76" y="10"/>
                  </a:lnTo>
                  <a:close/>
                  <a:moveTo>
                    <a:pt x="5" y="70"/>
                  </a:moveTo>
                  <a:lnTo>
                    <a:pt x="73" y="96"/>
                  </a:lnTo>
                  <a:lnTo>
                    <a:pt x="5" y="124"/>
                  </a:lnTo>
                  <a:lnTo>
                    <a:pt x="5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2" name="Freeform 127"/>
            <p:cNvSpPr/>
            <p:nvPr/>
          </p:nvSpPr>
          <p:spPr bwMode="auto">
            <a:xfrm>
              <a:off x="6559551" y="65088"/>
              <a:ext cx="128588" cy="209550"/>
            </a:xfrm>
            <a:custGeom>
              <a:avLst/>
              <a:gdLst>
                <a:gd name="T0" fmla="*/ 0 w 81"/>
                <a:gd name="T1" fmla="*/ 99 h 132"/>
                <a:gd name="T2" fmla="*/ 81 w 81"/>
                <a:gd name="T3" fmla="*/ 132 h 132"/>
                <a:gd name="T4" fmla="*/ 81 w 81"/>
                <a:gd name="T5" fmla="*/ 34 h 132"/>
                <a:gd name="T6" fmla="*/ 0 w 81"/>
                <a:gd name="T7" fmla="*/ 0 h 132"/>
                <a:gd name="T8" fmla="*/ 0 w 81"/>
                <a:gd name="T9" fmla="*/ 9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32">
                  <a:moveTo>
                    <a:pt x="0" y="99"/>
                  </a:moveTo>
                  <a:lnTo>
                    <a:pt x="81" y="132"/>
                  </a:lnTo>
                  <a:lnTo>
                    <a:pt x="81" y="34"/>
                  </a:lnTo>
                  <a:lnTo>
                    <a:pt x="0" y="0"/>
                  </a:lnTo>
                  <a:lnTo>
                    <a:pt x="0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Freeform 128"/>
            <p:cNvSpPr>
              <a:spLocks noEditPoints="1"/>
            </p:cNvSpPr>
            <p:nvPr/>
          </p:nvSpPr>
          <p:spPr bwMode="auto">
            <a:xfrm>
              <a:off x="6567488" y="1588"/>
              <a:ext cx="263525" cy="104775"/>
            </a:xfrm>
            <a:custGeom>
              <a:avLst/>
              <a:gdLst>
                <a:gd name="T0" fmla="*/ 82 w 166"/>
                <a:gd name="T1" fmla="*/ 0 h 66"/>
                <a:gd name="T2" fmla="*/ 0 w 166"/>
                <a:gd name="T3" fmla="*/ 32 h 66"/>
                <a:gd name="T4" fmla="*/ 80 w 166"/>
                <a:gd name="T5" fmla="*/ 66 h 66"/>
                <a:gd name="T6" fmla="*/ 166 w 166"/>
                <a:gd name="T7" fmla="*/ 32 h 66"/>
                <a:gd name="T8" fmla="*/ 82 w 166"/>
                <a:gd name="T9" fmla="*/ 0 h 66"/>
                <a:gd name="T10" fmla="*/ 82 w 166"/>
                <a:gd name="T11" fmla="*/ 6 h 66"/>
                <a:gd name="T12" fmla="*/ 151 w 166"/>
                <a:gd name="T13" fmla="*/ 32 h 66"/>
                <a:gd name="T14" fmla="*/ 82 w 166"/>
                <a:gd name="T15" fmla="*/ 59 h 66"/>
                <a:gd name="T16" fmla="*/ 82 w 166"/>
                <a:gd name="T17" fmla="*/ 6 h 66"/>
                <a:gd name="T18" fmla="*/ 78 w 166"/>
                <a:gd name="T19" fmla="*/ 7 h 66"/>
                <a:gd name="T20" fmla="*/ 78 w 166"/>
                <a:gd name="T21" fmla="*/ 59 h 66"/>
                <a:gd name="T22" fmla="*/ 15 w 166"/>
                <a:gd name="T23" fmla="*/ 32 h 66"/>
                <a:gd name="T24" fmla="*/ 78 w 166"/>
                <a:gd name="T25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66">
                  <a:moveTo>
                    <a:pt x="82" y="0"/>
                  </a:moveTo>
                  <a:lnTo>
                    <a:pt x="0" y="32"/>
                  </a:lnTo>
                  <a:lnTo>
                    <a:pt x="80" y="66"/>
                  </a:lnTo>
                  <a:lnTo>
                    <a:pt x="166" y="32"/>
                  </a:lnTo>
                  <a:lnTo>
                    <a:pt x="82" y="0"/>
                  </a:lnTo>
                  <a:close/>
                  <a:moveTo>
                    <a:pt x="82" y="6"/>
                  </a:moveTo>
                  <a:lnTo>
                    <a:pt x="151" y="32"/>
                  </a:lnTo>
                  <a:lnTo>
                    <a:pt x="82" y="59"/>
                  </a:lnTo>
                  <a:lnTo>
                    <a:pt x="82" y="6"/>
                  </a:lnTo>
                  <a:close/>
                  <a:moveTo>
                    <a:pt x="78" y="7"/>
                  </a:moveTo>
                  <a:lnTo>
                    <a:pt x="78" y="59"/>
                  </a:lnTo>
                  <a:lnTo>
                    <a:pt x="15" y="32"/>
                  </a:lnTo>
                  <a:lnTo>
                    <a:pt x="7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4" name="Text Box 10"/>
          <p:cNvSpPr txBox="1">
            <a:spLocks noChangeArrowheads="1"/>
          </p:cNvSpPr>
          <p:nvPr/>
        </p:nvSpPr>
        <p:spPr bwMode="auto">
          <a:xfrm>
            <a:off x="3617995" y="4808299"/>
            <a:ext cx="156828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algn="ctr" defTabSz="1450340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关键词</a:t>
            </a:r>
            <a:endParaRPr lang="en-US" sz="1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0" y="1527049"/>
            <a:ext cx="12192000" cy="3072343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040380" y="1685290"/>
            <a:ext cx="6541770" cy="2545715"/>
            <a:chOff x="2610213" y="4391273"/>
            <a:chExt cx="6971572" cy="2280935"/>
          </a:xfrm>
        </p:grpSpPr>
        <p:grpSp>
          <p:nvGrpSpPr>
            <p:cNvPr id="7" name="组合 6"/>
            <p:cNvGrpSpPr/>
            <p:nvPr/>
          </p:nvGrpSpPr>
          <p:grpSpPr>
            <a:xfrm>
              <a:off x="5466818" y="6381592"/>
              <a:ext cx="1258364" cy="290616"/>
              <a:chOff x="7110132" y="1431406"/>
              <a:chExt cx="1258364" cy="290616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7113324" y="1448567"/>
                <a:ext cx="1251981" cy="27345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110132" y="1431406"/>
                <a:ext cx="1258364" cy="274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rgbClr val="6F43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Learn more</a:t>
                </a:r>
                <a:endParaRPr lang="zh-CN" altLang="en-US" sz="1400">
                  <a:solidFill>
                    <a:srgbClr val="6F43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736083" y="4803764"/>
              <a:ext cx="6739457" cy="68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此处输入您的章节标题</a:t>
              </a:r>
              <a:endPara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74459" y="4391273"/>
              <a:ext cx="1643081" cy="41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04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10213" y="5612151"/>
              <a:ext cx="6971572" cy="582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zh-CN" sz="14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Raleway Light"/>
                </a:rPr>
                <a:t>Lorem ipsum dolor sit amet, eos numquam accommodare et. In cibo graeco dicunt sea. Augue zril sapientem ne mei, ad suas voluptatibus eum. </a:t>
              </a:r>
              <a:endPara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70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5892800" y="1556208"/>
            <a:ext cx="5588000" cy="2336800"/>
          </a:xfrm>
          <a:custGeom>
            <a:avLst/>
            <a:gdLst>
              <a:gd name="connsiteX0" fmla="*/ 0 w 5588000"/>
              <a:gd name="connsiteY0" fmla="*/ 0 h 2336800"/>
              <a:gd name="connsiteX1" fmla="*/ 5588000 w 5588000"/>
              <a:gd name="connsiteY1" fmla="*/ 0 h 2336800"/>
              <a:gd name="connsiteX2" fmla="*/ 5588000 w 5588000"/>
              <a:gd name="connsiteY2" fmla="*/ 2336800 h 2336800"/>
              <a:gd name="connsiteX3" fmla="*/ 0 w 5588000"/>
              <a:gd name="connsiteY3" fmla="*/ 2336800 h 23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8000" h="2336800">
                <a:moveTo>
                  <a:pt x="0" y="0"/>
                </a:moveTo>
                <a:lnTo>
                  <a:pt x="5588000" y="0"/>
                </a:lnTo>
                <a:lnTo>
                  <a:pt x="5588000" y="2336800"/>
                </a:lnTo>
                <a:lnTo>
                  <a:pt x="0" y="2336800"/>
                </a:lnTo>
                <a:close/>
              </a:path>
            </a:pathLst>
          </a:custGeom>
        </p:spPr>
      </p:pic>
      <p:sp>
        <p:nvSpPr>
          <p:cNvPr id="4" name="Rectangle 3"/>
          <p:cNvSpPr/>
          <p:nvPr/>
        </p:nvSpPr>
        <p:spPr>
          <a:xfrm>
            <a:off x="711200" y="1556208"/>
            <a:ext cx="5181600" cy="2336800"/>
          </a:xfrm>
          <a:prstGeom prst="rect">
            <a:avLst/>
          </a:prstGeom>
          <a:solidFill>
            <a:srgbClr val="885E2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Oval 4"/>
          <p:cNvSpPr/>
          <p:nvPr/>
        </p:nvSpPr>
        <p:spPr>
          <a:xfrm>
            <a:off x="1452855" y="4068909"/>
            <a:ext cx="955091" cy="960571"/>
          </a:xfrm>
          <a:prstGeom prst="ellipse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96055" y="4068909"/>
            <a:ext cx="955091" cy="960571"/>
          </a:xfrm>
          <a:prstGeom prst="ellipse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61175" y="4068909"/>
            <a:ext cx="955091" cy="960571"/>
          </a:xfrm>
          <a:prstGeom prst="ellipse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9804375" y="4068909"/>
            <a:ext cx="955091" cy="960571"/>
          </a:xfrm>
          <a:prstGeom prst="ellipse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</a:endParaRPr>
          </a:p>
        </p:txBody>
      </p:sp>
      <p:sp>
        <p:nvSpPr>
          <p:cNvPr id="22" name="Freeform 42"/>
          <p:cNvSpPr>
            <a:spLocks noEditPoints="1"/>
          </p:cNvSpPr>
          <p:nvPr/>
        </p:nvSpPr>
        <p:spPr bwMode="auto">
          <a:xfrm>
            <a:off x="1662519" y="4276637"/>
            <a:ext cx="535763" cy="539089"/>
          </a:xfrm>
          <a:custGeom>
            <a:avLst/>
            <a:gdLst>
              <a:gd name="T0" fmla="*/ 60 w 121"/>
              <a:gd name="T1" fmla="*/ 0 h 121"/>
              <a:gd name="T2" fmla="*/ 0 w 121"/>
              <a:gd name="T3" fmla="*/ 61 h 121"/>
              <a:gd name="T4" fmla="*/ 60 w 121"/>
              <a:gd name="T5" fmla="*/ 121 h 121"/>
              <a:gd name="T6" fmla="*/ 121 w 121"/>
              <a:gd name="T7" fmla="*/ 61 h 121"/>
              <a:gd name="T8" fmla="*/ 60 w 121"/>
              <a:gd name="T9" fmla="*/ 0 h 121"/>
              <a:gd name="T10" fmla="*/ 60 w 121"/>
              <a:gd name="T11" fmla="*/ 111 h 121"/>
              <a:gd name="T12" fmla="*/ 10 w 121"/>
              <a:gd name="T13" fmla="*/ 61 h 121"/>
              <a:gd name="T14" fmla="*/ 60 w 121"/>
              <a:gd name="T15" fmla="*/ 10 h 121"/>
              <a:gd name="T16" fmla="*/ 111 w 121"/>
              <a:gd name="T17" fmla="*/ 61 h 121"/>
              <a:gd name="T18" fmla="*/ 60 w 121"/>
              <a:gd name="T19" fmla="*/ 11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1" h="121">
                <a:moveTo>
                  <a:pt x="60" y="0"/>
                </a:moveTo>
                <a:cubicBezTo>
                  <a:pt x="27" y="0"/>
                  <a:pt x="0" y="27"/>
                  <a:pt x="0" y="61"/>
                </a:cubicBezTo>
                <a:cubicBezTo>
                  <a:pt x="0" y="94"/>
                  <a:pt x="27" y="121"/>
                  <a:pt x="60" y="121"/>
                </a:cubicBezTo>
                <a:cubicBezTo>
                  <a:pt x="94" y="121"/>
                  <a:pt x="121" y="94"/>
                  <a:pt x="121" y="61"/>
                </a:cubicBezTo>
                <a:cubicBezTo>
                  <a:pt x="121" y="27"/>
                  <a:pt x="94" y="0"/>
                  <a:pt x="60" y="0"/>
                </a:cubicBezTo>
                <a:close/>
                <a:moveTo>
                  <a:pt x="60" y="111"/>
                </a:moveTo>
                <a:cubicBezTo>
                  <a:pt x="32" y="111"/>
                  <a:pt x="10" y="89"/>
                  <a:pt x="10" y="61"/>
                </a:cubicBezTo>
                <a:cubicBezTo>
                  <a:pt x="10" y="33"/>
                  <a:pt x="32" y="10"/>
                  <a:pt x="60" y="10"/>
                </a:cubicBezTo>
                <a:cubicBezTo>
                  <a:pt x="88" y="10"/>
                  <a:pt x="111" y="33"/>
                  <a:pt x="111" y="61"/>
                </a:cubicBezTo>
                <a:cubicBezTo>
                  <a:pt x="111" y="89"/>
                  <a:pt x="88" y="111"/>
                  <a:pt x="60" y="1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3" name="Freeform 43"/>
          <p:cNvSpPr/>
          <p:nvPr/>
        </p:nvSpPr>
        <p:spPr bwMode="auto">
          <a:xfrm>
            <a:off x="1805612" y="4406418"/>
            <a:ext cx="186352" cy="266216"/>
          </a:xfrm>
          <a:custGeom>
            <a:avLst/>
            <a:gdLst>
              <a:gd name="T0" fmla="*/ 42 w 42"/>
              <a:gd name="T1" fmla="*/ 60 h 60"/>
              <a:gd name="T2" fmla="*/ 42 w 42"/>
              <a:gd name="T3" fmla="*/ 0 h 60"/>
              <a:gd name="T4" fmla="*/ 0 w 42"/>
              <a:gd name="T5" fmla="*/ 42 h 60"/>
              <a:gd name="T6" fmla="*/ 42 w 42"/>
              <a:gd name="T7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60">
                <a:moveTo>
                  <a:pt x="42" y="60"/>
                </a:moveTo>
                <a:cubicBezTo>
                  <a:pt x="42" y="0"/>
                  <a:pt x="42" y="0"/>
                  <a:pt x="42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9" y="42"/>
                  <a:pt x="42" y="60"/>
                  <a:pt x="42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5" name="Freeform 110"/>
          <p:cNvSpPr/>
          <p:nvPr/>
        </p:nvSpPr>
        <p:spPr bwMode="auto">
          <a:xfrm>
            <a:off x="4816482" y="4471308"/>
            <a:ext cx="136437" cy="136437"/>
          </a:xfrm>
          <a:custGeom>
            <a:avLst/>
            <a:gdLst>
              <a:gd name="T0" fmla="*/ 0 w 41"/>
              <a:gd name="T1" fmla="*/ 39 h 41"/>
              <a:gd name="T2" fmla="*/ 3 w 41"/>
              <a:gd name="T3" fmla="*/ 41 h 41"/>
              <a:gd name="T4" fmla="*/ 41 w 41"/>
              <a:gd name="T5" fmla="*/ 3 h 41"/>
              <a:gd name="T6" fmla="*/ 39 w 41"/>
              <a:gd name="T7" fmla="*/ 0 h 41"/>
              <a:gd name="T8" fmla="*/ 0 w 41"/>
              <a:gd name="T9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" h="41">
                <a:moveTo>
                  <a:pt x="0" y="39"/>
                </a:moveTo>
                <a:lnTo>
                  <a:pt x="3" y="41"/>
                </a:lnTo>
                <a:lnTo>
                  <a:pt x="41" y="3"/>
                </a:lnTo>
                <a:lnTo>
                  <a:pt x="39" y="0"/>
                </a:lnTo>
                <a:lnTo>
                  <a:pt x="0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6" name="Freeform 111"/>
          <p:cNvSpPr/>
          <p:nvPr/>
        </p:nvSpPr>
        <p:spPr bwMode="auto">
          <a:xfrm>
            <a:off x="4786531" y="4434703"/>
            <a:ext cx="146419" cy="153075"/>
          </a:xfrm>
          <a:custGeom>
            <a:avLst/>
            <a:gdLst>
              <a:gd name="T0" fmla="*/ 37 w 44"/>
              <a:gd name="T1" fmla="*/ 0 h 46"/>
              <a:gd name="T2" fmla="*/ 0 w 44"/>
              <a:gd name="T3" fmla="*/ 39 h 46"/>
              <a:gd name="T4" fmla="*/ 6 w 44"/>
              <a:gd name="T5" fmla="*/ 46 h 46"/>
              <a:gd name="T6" fmla="*/ 44 w 44"/>
              <a:gd name="T7" fmla="*/ 8 h 46"/>
              <a:gd name="T8" fmla="*/ 37 w 44"/>
              <a:gd name="T9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46">
                <a:moveTo>
                  <a:pt x="37" y="0"/>
                </a:moveTo>
                <a:lnTo>
                  <a:pt x="0" y="39"/>
                </a:lnTo>
                <a:lnTo>
                  <a:pt x="6" y="46"/>
                </a:lnTo>
                <a:lnTo>
                  <a:pt x="44" y="8"/>
                </a:lnTo>
                <a:lnTo>
                  <a:pt x="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7" name="Freeform 112"/>
          <p:cNvSpPr/>
          <p:nvPr/>
        </p:nvSpPr>
        <p:spPr bwMode="auto">
          <a:xfrm>
            <a:off x="4759910" y="4414736"/>
            <a:ext cx="139764" cy="139764"/>
          </a:xfrm>
          <a:custGeom>
            <a:avLst/>
            <a:gdLst>
              <a:gd name="T0" fmla="*/ 0 w 42"/>
              <a:gd name="T1" fmla="*/ 38 h 42"/>
              <a:gd name="T2" fmla="*/ 4 w 42"/>
              <a:gd name="T3" fmla="*/ 42 h 42"/>
              <a:gd name="T4" fmla="*/ 42 w 42"/>
              <a:gd name="T5" fmla="*/ 4 h 42"/>
              <a:gd name="T6" fmla="*/ 38 w 42"/>
              <a:gd name="T7" fmla="*/ 0 h 42"/>
              <a:gd name="T8" fmla="*/ 0 w 42"/>
              <a:gd name="T9" fmla="*/ 3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42">
                <a:moveTo>
                  <a:pt x="0" y="38"/>
                </a:moveTo>
                <a:lnTo>
                  <a:pt x="4" y="42"/>
                </a:lnTo>
                <a:lnTo>
                  <a:pt x="42" y="4"/>
                </a:lnTo>
                <a:lnTo>
                  <a:pt x="38" y="0"/>
                </a:lnTo>
                <a:lnTo>
                  <a:pt x="0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8" name="Freeform 113"/>
          <p:cNvSpPr/>
          <p:nvPr/>
        </p:nvSpPr>
        <p:spPr bwMode="auto">
          <a:xfrm>
            <a:off x="4723305" y="4551173"/>
            <a:ext cx="93176" cy="93176"/>
          </a:xfrm>
          <a:custGeom>
            <a:avLst/>
            <a:gdLst>
              <a:gd name="T0" fmla="*/ 28 w 28"/>
              <a:gd name="T1" fmla="*/ 20 h 28"/>
              <a:gd name="T2" fmla="*/ 8 w 28"/>
              <a:gd name="T3" fmla="*/ 0 h 28"/>
              <a:gd name="T4" fmla="*/ 0 w 28"/>
              <a:gd name="T5" fmla="*/ 20 h 28"/>
              <a:gd name="T6" fmla="*/ 9 w 28"/>
              <a:gd name="T7" fmla="*/ 28 h 28"/>
              <a:gd name="T8" fmla="*/ 28 w 28"/>
              <a:gd name="T9" fmla="*/ 2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8">
                <a:moveTo>
                  <a:pt x="28" y="20"/>
                </a:moveTo>
                <a:lnTo>
                  <a:pt x="8" y="0"/>
                </a:lnTo>
                <a:lnTo>
                  <a:pt x="0" y="20"/>
                </a:lnTo>
                <a:lnTo>
                  <a:pt x="9" y="28"/>
                </a:ln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9" name="Freeform 114"/>
          <p:cNvSpPr/>
          <p:nvPr/>
        </p:nvSpPr>
        <p:spPr bwMode="auto">
          <a:xfrm>
            <a:off x="4700011" y="4627709"/>
            <a:ext cx="46588" cy="43261"/>
          </a:xfrm>
          <a:custGeom>
            <a:avLst/>
            <a:gdLst>
              <a:gd name="T0" fmla="*/ 0 w 14"/>
              <a:gd name="T1" fmla="*/ 13 h 13"/>
              <a:gd name="T2" fmla="*/ 14 w 14"/>
              <a:gd name="T3" fmla="*/ 6 h 13"/>
              <a:gd name="T4" fmla="*/ 6 w 14"/>
              <a:gd name="T5" fmla="*/ 0 h 13"/>
              <a:gd name="T6" fmla="*/ 0 w 14"/>
              <a:gd name="T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13">
                <a:moveTo>
                  <a:pt x="0" y="13"/>
                </a:moveTo>
                <a:lnTo>
                  <a:pt x="14" y="6"/>
                </a:lnTo>
                <a:lnTo>
                  <a:pt x="6" y="0"/>
                </a:lnTo>
                <a:lnTo>
                  <a:pt x="0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30" name="Freeform 115"/>
          <p:cNvSpPr/>
          <p:nvPr/>
        </p:nvSpPr>
        <p:spPr bwMode="auto">
          <a:xfrm>
            <a:off x="4896347" y="4381460"/>
            <a:ext cx="93176" cy="93176"/>
          </a:xfrm>
          <a:custGeom>
            <a:avLst/>
            <a:gdLst>
              <a:gd name="T0" fmla="*/ 7 w 28"/>
              <a:gd name="T1" fmla="*/ 0 h 28"/>
              <a:gd name="T2" fmla="*/ 0 w 28"/>
              <a:gd name="T3" fmla="*/ 8 h 28"/>
              <a:gd name="T4" fmla="*/ 20 w 28"/>
              <a:gd name="T5" fmla="*/ 28 h 28"/>
              <a:gd name="T6" fmla="*/ 28 w 28"/>
              <a:gd name="T7" fmla="*/ 20 h 28"/>
              <a:gd name="T8" fmla="*/ 7 w 28"/>
              <a:gd name="T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" h="28">
                <a:moveTo>
                  <a:pt x="7" y="0"/>
                </a:moveTo>
                <a:lnTo>
                  <a:pt x="0" y="8"/>
                </a:lnTo>
                <a:lnTo>
                  <a:pt x="20" y="28"/>
                </a:lnTo>
                <a:lnTo>
                  <a:pt x="28" y="20"/>
                </a:lnTo>
                <a:lnTo>
                  <a:pt x="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31" name="Freeform 116"/>
          <p:cNvSpPr/>
          <p:nvPr/>
        </p:nvSpPr>
        <p:spPr bwMode="auto">
          <a:xfrm>
            <a:off x="4470400" y="4334872"/>
            <a:ext cx="372703" cy="452568"/>
          </a:xfrm>
          <a:custGeom>
            <a:avLst/>
            <a:gdLst>
              <a:gd name="T0" fmla="*/ 104 w 112"/>
              <a:gd name="T1" fmla="*/ 101 h 136"/>
              <a:gd name="T2" fmla="*/ 83 w 112"/>
              <a:gd name="T3" fmla="*/ 101 h 136"/>
              <a:gd name="T4" fmla="*/ 83 w 112"/>
              <a:gd name="T5" fmla="*/ 129 h 136"/>
              <a:gd name="T6" fmla="*/ 7 w 112"/>
              <a:gd name="T7" fmla="*/ 129 h 136"/>
              <a:gd name="T8" fmla="*/ 7 w 112"/>
              <a:gd name="T9" fmla="*/ 32 h 136"/>
              <a:gd name="T10" fmla="*/ 104 w 112"/>
              <a:gd name="T11" fmla="*/ 32 h 136"/>
              <a:gd name="T12" fmla="*/ 104 w 112"/>
              <a:gd name="T13" fmla="*/ 40 h 136"/>
              <a:gd name="T14" fmla="*/ 112 w 112"/>
              <a:gd name="T15" fmla="*/ 32 h 136"/>
              <a:gd name="T16" fmla="*/ 112 w 112"/>
              <a:gd name="T17" fmla="*/ 6 h 136"/>
              <a:gd name="T18" fmla="*/ 97 w 112"/>
              <a:gd name="T19" fmla="*/ 6 h 136"/>
              <a:gd name="T20" fmla="*/ 97 w 112"/>
              <a:gd name="T21" fmla="*/ 20 h 136"/>
              <a:gd name="T22" fmla="*/ 95 w 112"/>
              <a:gd name="T23" fmla="*/ 20 h 136"/>
              <a:gd name="T24" fmla="*/ 95 w 112"/>
              <a:gd name="T25" fmla="*/ 0 h 136"/>
              <a:gd name="T26" fmla="*/ 89 w 112"/>
              <a:gd name="T27" fmla="*/ 0 h 136"/>
              <a:gd name="T28" fmla="*/ 89 w 112"/>
              <a:gd name="T29" fmla="*/ 20 h 136"/>
              <a:gd name="T30" fmla="*/ 87 w 112"/>
              <a:gd name="T31" fmla="*/ 20 h 136"/>
              <a:gd name="T32" fmla="*/ 87 w 112"/>
              <a:gd name="T33" fmla="*/ 6 h 136"/>
              <a:gd name="T34" fmla="*/ 79 w 112"/>
              <a:gd name="T35" fmla="*/ 6 h 136"/>
              <a:gd name="T36" fmla="*/ 79 w 112"/>
              <a:gd name="T37" fmla="*/ 20 h 136"/>
              <a:gd name="T38" fmla="*/ 76 w 112"/>
              <a:gd name="T39" fmla="*/ 20 h 136"/>
              <a:gd name="T40" fmla="*/ 76 w 112"/>
              <a:gd name="T41" fmla="*/ 0 h 136"/>
              <a:gd name="T42" fmla="*/ 72 w 112"/>
              <a:gd name="T43" fmla="*/ 0 h 136"/>
              <a:gd name="T44" fmla="*/ 72 w 112"/>
              <a:gd name="T45" fmla="*/ 20 h 136"/>
              <a:gd name="T46" fmla="*/ 68 w 112"/>
              <a:gd name="T47" fmla="*/ 20 h 136"/>
              <a:gd name="T48" fmla="*/ 68 w 112"/>
              <a:gd name="T49" fmla="*/ 6 h 136"/>
              <a:gd name="T50" fmla="*/ 60 w 112"/>
              <a:gd name="T51" fmla="*/ 6 h 136"/>
              <a:gd name="T52" fmla="*/ 60 w 112"/>
              <a:gd name="T53" fmla="*/ 20 h 136"/>
              <a:gd name="T54" fmla="*/ 57 w 112"/>
              <a:gd name="T55" fmla="*/ 20 h 136"/>
              <a:gd name="T56" fmla="*/ 57 w 112"/>
              <a:gd name="T57" fmla="*/ 0 h 136"/>
              <a:gd name="T58" fmla="*/ 53 w 112"/>
              <a:gd name="T59" fmla="*/ 0 h 136"/>
              <a:gd name="T60" fmla="*/ 53 w 112"/>
              <a:gd name="T61" fmla="*/ 20 h 136"/>
              <a:gd name="T62" fmla="*/ 51 w 112"/>
              <a:gd name="T63" fmla="*/ 20 h 136"/>
              <a:gd name="T64" fmla="*/ 51 w 112"/>
              <a:gd name="T65" fmla="*/ 6 h 136"/>
              <a:gd name="T66" fmla="*/ 43 w 112"/>
              <a:gd name="T67" fmla="*/ 6 h 136"/>
              <a:gd name="T68" fmla="*/ 43 w 112"/>
              <a:gd name="T69" fmla="*/ 20 h 136"/>
              <a:gd name="T70" fmla="*/ 40 w 112"/>
              <a:gd name="T71" fmla="*/ 20 h 136"/>
              <a:gd name="T72" fmla="*/ 40 w 112"/>
              <a:gd name="T73" fmla="*/ 0 h 136"/>
              <a:gd name="T74" fmla="*/ 35 w 112"/>
              <a:gd name="T75" fmla="*/ 0 h 136"/>
              <a:gd name="T76" fmla="*/ 35 w 112"/>
              <a:gd name="T77" fmla="*/ 20 h 136"/>
              <a:gd name="T78" fmla="*/ 32 w 112"/>
              <a:gd name="T79" fmla="*/ 20 h 136"/>
              <a:gd name="T80" fmla="*/ 32 w 112"/>
              <a:gd name="T81" fmla="*/ 6 h 136"/>
              <a:gd name="T82" fmla="*/ 25 w 112"/>
              <a:gd name="T83" fmla="*/ 6 h 136"/>
              <a:gd name="T84" fmla="*/ 25 w 112"/>
              <a:gd name="T85" fmla="*/ 20 h 136"/>
              <a:gd name="T86" fmla="*/ 23 w 112"/>
              <a:gd name="T87" fmla="*/ 20 h 136"/>
              <a:gd name="T88" fmla="*/ 23 w 112"/>
              <a:gd name="T89" fmla="*/ 0 h 136"/>
              <a:gd name="T90" fmla="*/ 17 w 112"/>
              <a:gd name="T91" fmla="*/ 0 h 136"/>
              <a:gd name="T92" fmla="*/ 17 w 112"/>
              <a:gd name="T93" fmla="*/ 20 h 136"/>
              <a:gd name="T94" fmla="*/ 15 w 112"/>
              <a:gd name="T95" fmla="*/ 20 h 136"/>
              <a:gd name="T96" fmla="*/ 15 w 112"/>
              <a:gd name="T97" fmla="*/ 6 h 136"/>
              <a:gd name="T98" fmla="*/ 0 w 112"/>
              <a:gd name="T99" fmla="*/ 6 h 136"/>
              <a:gd name="T100" fmla="*/ 0 w 112"/>
              <a:gd name="T101" fmla="*/ 24 h 136"/>
              <a:gd name="T102" fmla="*/ 0 w 112"/>
              <a:gd name="T103" fmla="*/ 28 h 136"/>
              <a:gd name="T104" fmla="*/ 0 w 112"/>
              <a:gd name="T105" fmla="*/ 136 h 136"/>
              <a:gd name="T106" fmla="*/ 89 w 112"/>
              <a:gd name="T107" fmla="*/ 136 h 136"/>
              <a:gd name="T108" fmla="*/ 112 w 112"/>
              <a:gd name="T109" fmla="*/ 110 h 136"/>
              <a:gd name="T110" fmla="*/ 112 w 112"/>
              <a:gd name="T111" fmla="*/ 84 h 136"/>
              <a:gd name="T112" fmla="*/ 104 w 112"/>
              <a:gd name="T113" fmla="*/ 92 h 136"/>
              <a:gd name="T114" fmla="*/ 104 w 112"/>
              <a:gd name="T115" fmla="*/ 101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2" h="136">
                <a:moveTo>
                  <a:pt x="104" y="101"/>
                </a:moveTo>
                <a:lnTo>
                  <a:pt x="83" y="101"/>
                </a:lnTo>
                <a:lnTo>
                  <a:pt x="83" y="129"/>
                </a:lnTo>
                <a:lnTo>
                  <a:pt x="7" y="129"/>
                </a:lnTo>
                <a:lnTo>
                  <a:pt x="7" y="32"/>
                </a:lnTo>
                <a:lnTo>
                  <a:pt x="104" y="32"/>
                </a:lnTo>
                <a:lnTo>
                  <a:pt x="104" y="40"/>
                </a:lnTo>
                <a:lnTo>
                  <a:pt x="112" y="32"/>
                </a:lnTo>
                <a:lnTo>
                  <a:pt x="112" y="6"/>
                </a:lnTo>
                <a:lnTo>
                  <a:pt x="97" y="6"/>
                </a:lnTo>
                <a:lnTo>
                  <a:pt x="97" y="20"/>
                </a:lnTo>
                <a:lnTo>
                  <a:pt x="95" y="20"/>
                </a:lnTo>
                <a:lnTo>
                  <a:pt x="95" y="0"/>
                </a:lnTo>
                <a:lnTo>
                  <a:pt x="89" y="0"/>
                </a:lnTo>
                <a:lnTo>
                  <a:pt x="89" y="20"/>
                </a:lnTo>
                <a:lnTo>
                  <a:pt x="87" y="20"/>
                </a:lnTo>
                <a:lnTo>
                  <a:pt x="87" y="6"/>
                </a:lnTo>
                <a:lnTo>
                  <a:pt x="79" y="6"/>
                </a:lnTo>
                <a:lnTo>
                  <a:pt x="79" y="20"/>
                </a:lnTo>
                <a:lnTo>
                  <a:pt x="76" y="20"/>
                </a:lnTo>
                <a:lnTo>
                  <a:pt x="76" y="0"/>
                </a:lnTo>
                <a:lnTo>
                  <a:pt x="72" y="0"/>
                </a:lnTo>
                <a:lnTo>
                  <a:pt x="72" y="20"/>
                </a:lnTo>
                <a:lnTo>
                  <a:pt x="68" y="20"/>
                </a:lnTo>
                <a:lnTo>
                  <a:pt x="68" y="6"/>
                </a:lnTo>
                <a:lnTo>
                  <a:pt x="60" y="6"/>
                </a:lnTo>
                <a:lnTo>
                  <a:pt x="60" y="20"/>
                </a:lnTo>
                <a:lnTo>
                  <a:pt x="57" y="20"/>
                </a:lnTo>
                <a:lnTo>
                  <a:pt x="57" y="0"/>
                </a:lnTo>
                <a:lnTo>
                  <a:pt x="53" y="0"/>
                </a:lnTo>
                <a:lnTo>
                  <a:pt x="53" y="20"/>
                </a:lnTo>
                <a:lnTo>
                  <a:pt x="51" y="20"/>
                </a:lnTo>
                <a:lnTo>
                  <a:pt x="51" y="6"/>
                </a:lnTo>
                <a:lnTo>
                  <a:pt x="43" y="6"/>
                </a:lnTo>
                <a:lnTo>
                  <a:pt x="43" y="20"/>
                </a:lnTo>
                <a:lnTo>
                  <a:pt x="40" y="20"/>
                </a:lnTo>
                <a:lnTo>
                  <a:pt x="40" y="0"/>
                </a:lnTo>
                <a:lnTo>
                  <a:pt x="35" y="0"/>
                </a:lnTo>
                <a:lnTo>
                  <a:pt x="35" y="20"/>
                </a:lnTo>
                <a:lnTo>
                  <a:pt x="32" y="20"/>
                </a:lnTo>
                <a:lnTo>
                  <a:pt x="32" y="6"/>
                </a:lnTo>
                <a:lnTo>
                  <a:pt x="25" y="6"/>
                </a:lnTo>
                <a:lnTo>
                  <a:pt x="25" y="20"/>
                </a:lnTo>
                <a:lnTo>
                  <a:pt x="23" y="20"/>
                </a:lnTo>
                <a:lnTo>
                  <a:pt x="23" y="0"/>
                </a:lnTo>
                <a:lnTo>
                  <a:pt x="17" y="0"/>
                </a:lnTo>
                <a:lnTo>
                  <a:pt x="17" y="20"/>
                </a:lnTo>
                <a:lnTo>
                  <a:pt x="15" y="20"/>
                </a:lnTo>
                <a:lnTo>
                  <a:pt x="15" y="6"/>
                </a:lnTo>
                <a:lnTo>
                  <a:pt x="0" y="6"/>
                </a:lnTo>
                <a:lnTo>
                  <a:pt x="0" y="24"/>
                </a:lnTo>
                <a:lnTo>
                  <a:pt x="0" y="28"/>
                </a:lnTo>
                <a:lnTo>
                  <a:pt x="0" y="136"/>
                </a:lnTo>
                <a:lnTo>
                  <a:pt x="89" y="136"/>
                </a:lnTo>
                <a:lnTo>
                  <a:pt x="112" y="110"/>
                </a:lnTo>
                <a:lnTo>
                  <a:pt x="112" y="84"/>
                </a:lnTo>
                <a:lnTo>
                  <a:pt x="104" y="92"/>
                </a:lnTo>
                <a:lnTo>
                  <a:pt x="104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32" name="Rectangle 117"/>
          <p:cNvSpPr>
            <a:spLocks noChangeArrowheads="1"/>
          </p:cNvSpPr>
          <p:nvPr/>
        </p:nvSpPr>
        <p:spPr bwMode="auto">
          <a:xfrm>
            <a:off x="4536955" y="4487947"/>
            <a:ext cx="146419" cy="232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33" name="Rectangle 118"/>
          <p:cNvSpPr>
            <a:spLocks noChangeArrowheads="1"/>
          </p:cNvSpPr>
          <p:nvPr/>
        </p:nvSpPr>
        <p:spPr bwMode="auto">
          <a:xfrm>
            <a:off x="4536955" y="4541189"/>
            <a:ext cx="146419" cy="232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34" name="Rectangle 119"/>
          <p:cNvSpPr>
            <a:spLocks noChangeArrowheads="1"/>
          </p:cNvSpPr>
          <p:nvPr/>
        </p:nvSpPr>
        <p:spPr bwMode="auto">
          <a:xfrm>
            <a:off x="4536955" y="4601088"/>
            <a:ext cx="146419" cy="1996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35" name="Rectangle 120"/>
          <p:cNvSpPr>
            <a:spLocks noChangeArrowheads="1"/>
          </p:cNvSpPr>
          <p:nvPr/>
        </p:nvSpPr>
        <p:spPr bwMode="auto">
          <a:xfrm>
            <a:off x="4536955" y="4657660"/>
            <a:ext cx="146419" cy="232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37" name="Freeform 150"/>
          <p:cNvSpPr>
            <a:spLocks noEditPoints="1"/>
          </p:cNvSpPr>
          <p:nvPr/>
        </p:nvSpPr>
        <p:spPr bwMode="auto">
          <a:xfrm>
            <a:off x="10030059" y="4304923"/>
            <a:ext cx="505812" cy="502485"/>
          </a:xfrm>
          <a:custGeom>
            <a:avLst/>
            <a:gdLst>
              <a:gd name="T0" fmla="*/ 57 w 114"/>
              <a:gd name="T1" fmla="*/ 0 h 114"/>
              <a:gd name="T2" fmla="*/ 0 w 114"/>
              <a:gd name="T3" fmla="*/ 57 h 114"/>
              <a:gd name="T4" fmla="*/ 57 w 114"/>
              <a:gd name="T5" fmla="*/ 114 h 114"/>
              <a:gd name="T6" fmla="*/ 114 w 114"/>
              <a:gd name="T7" fmla="*/ 57 h 114"/>
              <a:gd name="T8" fmla="*/ 57 w 114"/>
              <a:gd name="T9" fmla="*/ 0 h 114"/>
              <a:gd name="T10" fmla="*/ 57 w 114"/>
              <a:gd name="T11" fmla="*/ 108 h 114"/>
              <a:gd name="T12" fmla="*/ 6 w 114"/>
              <a:gd name="T13" fmla="*/ 57 h 114"/>
              <a:gd name="T14" fmla="*/ 57 w 114"/>
              <a:gd name="T15" fmla="*/ 6 h 114"/>
              <a:gd name="T16" fmla="*/ 108 w 114"/>
              <a:gd name="T17" fmla="*/ 57 h 114"/>
              <a:gd name="T18" fmla="*/ 57 w 114"/>
              <a:gd name="T19" fmla="*/ 10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4" h="114">
                <a:moveTo>
                  <a:pt x="57" y="0"/>
                </a:moveTo>
                <a:cubicBezTo>
                  <a:pt x="25" y="0"/>
                  <a:pt x="0" y="25"/>
                  <a:pt x="0" y="57"/>
                </a:cubicBezTo>
                <a:cubicBezTo>
                  <a:pt x="0" y="89"/>
                  <a:pt x="25" y="114"/>
                  <a:pt x="57" y="114"/>
                </a:cubicBezTo>
                <a:cubicBezTo>
                  <a:pt x="89" y="114"/>
                  <a:pt x="114" y="89"/>
                  <a:pt x="114" y="57"/>
                </a:cubicBezTo>
                <a:cubicBezTo>
                  <a:pt x="114" y="25"/>
                  <a:pt x="89" y="0"/>
                  <a:pt x="57" y="0"/>
                </a:cubicBezTo>
                <a:close/>
                <a:moveTo>
                  <a:pt x="57" y="108"/>
                </a:moveTo>
                <a:cubicBezTo>
                  <a:pt x="29" y="108"/>
                  <a:pt x="6" y="85"/>
                  <a:pt x="6" y="57"/>
                </a:cubicBezTo>
                <a:cubicBezTo>
                  <a:pt x="6" y="29"/>
                  <a:pt x="29" y="6"/>
                  <a:pt x="57" y="6"/>
                </a:cubicBezTo>
                <a:cubicBezTo>
                  <a:pt x="85" y="6"/>
                  <a:pt x="108" y="29"/>
                  <a:pt x="108" y="57"/>
                </a:cubicBezTo>
                <a:cubicBezTo>
                  <a:pt x="108" y="85"/>
                  <a:pt x="85" y="108"/>
                  <a:pt x="57" y="1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38" name="Rectangle 151"/>
          <p:cNvSpPr>
            <a:spLocks noChangeArrowheads="1"/>
          </p:cNvSpPr>
          <p:nvPr/>
        </p:nvSpPr>
        <p:spPr bwMode="auto">
          <a:xfrm>
            <a:off x="10223067" y="4667643"/>
            <a:ext cx="29951" cy="5657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39" name="Rectangle 152"/>
          <p:cNvSpPr>
            <a:spLocks noChangeArrowheads="1"/>
          </p:cNvSpPr>
          <p:nvPr/>
        </p:nvSpPr>
        <p:spPr bwMode="auto">
          <a:xfrm>
            <a:off x="10269655" y="4667643"/>
            <a:ext cx="26621" cy="5657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0" name="Rectangle 153"/>
          <p:cNvSpPr>
            <a:spLocks noChangeArrowheads="1"/>
          </p:cNvSpPr>
          <p:nvPr/>
        </p:nvSpPr>
        <p:spPr bwMode="auto">
          <a:xfrm>
            <a:off x="10316243" y="4667643"/>
            <a:ext cx="26621" cy="5657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1" name="Freeform 154"/>
          <p:cNvSpPr/>
          <p:nvPr/>
        </p:nvSpPr>
        <p:spPr bwMode="auto">
          <a:xfrm>
            <a:off x="10186463" y="4448014"/>
            <a:ext cx="109816" cy="113143"/>
          </a:xfrm>
          <a:custGeom>
            <a:avLst/>
            <a:gdLst>
              <a:gd name="T0" fmla="*/ 19 w 25"/>
              <a:gd name="T1" fmla="*/ 22 h 25"/>
              <a:gd name="T2" fmla="*/ 22 w 25"/>
              <a:gd name="T3" fmla="*/ 25 h 25"/>
              <a:gd name="T4" fmla="*/ 25 w 25"/>
              <a:gd name="T5" fmla="*/ 22 h 25"/>
              <a:gd name="T6" fmla="*/ 22 w 25"/>
              <a:gd name="T7" fmla="*/ 19 h 25"/>
              <a:gd name="T8" fmla="*/ 21 w 25"/>
              <a:gd name="T9" fmla="*/ 19 h 25"/>
              <a:gd name="T10" fmla="*/ 0 w 25"/>
              <a:gd name="T11" fmla="*/ 0 h 25"/>
              <a:gd name="T12" fmla="*/ 19 w 25"/>
              <a:gd name="T13" fmla="*/ 22 h 25"/>
              <a:gd name="T14" fmla="*/ 19 w 25"/>
              <a:gd name="T15" fmla="*/ 2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" h="25">
                <a:moveTo>
                  <a:pt x="19" y="22"/>
                </a:moveTo>
                <a:cubicBezTo>
                  <a:pt x="19" y="24"/>
                  <a:pt x="20" y="25"/>
                  <a:pt x="22" y="25"/>
                </a:cubicBezTo>
                <a:cubicBezTo>
                  <a:pt x="24" y="25"/>
                  <a:pt x="25" y="24"/>
                  <a:pt x="25" y="22"/>
                </a:cubicBezTo>
                <a:cubicBezTo>
                  <a:pt x="25" y="21"/>
                  <a:pt x="24" y="19"/>
                  <a:pt x="22" y="19"/>
                </a:cubicBezTo>
                <a:cubicBezTo>
                  <a:pt x="22" y="19"/>
                  <a:pt x="22" y="19"/>
                  <a:pt x="21" y="19"/>
                </a:cubicBezTo>
                <a:cubicBezTo>
                  <a:pt x="0" y="0"/>
                  <a:pt x="0" y="0"/>
                  <a:pt x="0" y="0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9" y="22"/>
                  <a:pt x="19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2" name="Freeform 155"/>
          <p:cNvSpPr/>
          <p:nvPr/>
        </p:nvSpPr>
        <p:spPr bwMode="auto">
          <a:xfrm>
            <a:off x="10119908" y="4667643"/>
            <a:ext cx="29951" cy="26621"/>
          </a:xfrm>
          <a:custGeom>
            <a:avLst/>
            <a:gdLst>
              <a:gd name="T0" fmla="*/ 0 w 9"/>
              <a:gd name="T1" fmla="*/ 6 h 8"/>
              <a:gd name="T2" fmla="*/ 3 w 9"/>
              <a:gd name="T3" fmla="*/ 8 h 8"/>
              <a:gd name="T4" fmla="*/ 9 w 9"/>
              <a:gd name="T5" fmla="*/ 1 h 8"/>
              <a:gd name="T6" fmla="*/ 7 w 9"/>
              <a:gd name="T7" fmla="*/ 0 h 8"/>
              <a:gd name="T8" fmla="*/ 0 w 9"/>
              <a:gd name="T9" fmla="*/ 6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8">
                <a:moveTo>
                  <a:pt x="0" y="6"/>
                </a:moveTo>
                <a:lnTo>
                  <a:pt x="3" y="8"/>
                </a:lnTo>
                <a:lnTo>
                  <a:pt x="9" y="1"/>
                </a:lnTo>
                <a:lnTo>
                  <a:pt x="7" y="0"/>
                </a:lnTo>
                <a:lnTo>
                  <a:pt x="0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3" name="Freeform 156"/>
          <p:cNvSpPr/>
          <p:nvPr/>
        </p:nvSpPr>
        <p:spPr bwMode="auto">
          <a:xfrm>
            <a:off x="10093287" y="4607744"/>
            <a:ext cx="36605" cy="19967"/>
          </a:xfrm>
          <a:custGeom>
            <a:avLst/>
            <a:gdLst>
              <a:gd name="T0" fmla="*/ 9 w 11"/>
              <a:gd name="T1" fmla="*/ 0 h 6"/>
              <a:gd name="T2" fmla="*/ 0 w 11"/>
              <a:gd name="T3" fmla="*/ 3 h 6"/>
              <a:gd name="T4" fmla="*/ 1 w 11"/>
              <a:gd name="T5" fmla="*/ 6 h 6"/>
              <a:gd name="T6" fmla="*/ 11 w 11"/>
              <a:gd name="T7" fmla="*/ 3 h 6"/>
              <a:gd name="T8" fmla="*/ 9 w 11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6">
                <a:moveTo>
                  <a:pt x="9" y="0"/>
                </a:moveTo>
                <a:lnTo>
                  <a:pt x="0" y="3"/>
                </a:lnTo>
                <a:lnTo>
                  <a:pt x="1" y="6"/>
                </a:lnTo>
                <a:lnTo>
                  <a:pt x="11" y="3"/>
                </a:lnTo>
                <a:lnTo>
                  <a:pt x="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4" name="Freeform 157"/>
          <p:cNvSpPr/>
          <p:nvPr/>
        </p:nvSpPr>
        <p:spPr bwMode="auto">
          <a:xfrm>
            <a:off x="10136546" y="4404755"/>
            <a:ext cx="26621" cy="29951"/>
          </a:xfrm>
          <a:custGeom>
            <a:avLst/>
            <a:gdLst>
              <a:gd name="T0" fmla="*/ 0 w 8"/>
              <a:gd name="T1" fmla="*/ 3 h 9"/>
              <a:gd name="T2" fmla="*/ 7 w 8"/>
              <a:gd name="T3" fmla="*/ 9 h 9"/>
              <a:gd name="T4" fmla="*/ 8 w 8"/>
              <a:gd name="T5" fmla="*/ 7 h 9"/>
              <a:gd name="T6" fmla="*/ 2 w 8"/>
              <a:gd name="T7" fmla="*/ 0 h 9"/>
              <a:gd name="T8" fmla="*/ 0 w 8"/>
              <a:gd name="T9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9">
                <a:moveTo>
                  <a:pt x="0" y="3"/>
                </a:moveTo>
                <a:lnTo>
                  <a:pt x="7" y="9"/>
                </a:lnTo>
                <a:lnTo>
                  <a:pt x="8" y="7"/>
                </a:lnTo>
                <a:lnTo>
                  <a:pt x="2" y="0"/>
                </a:lnTo>
                <a:lnTo>
                  <a:pt x="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5" name="Freeform 158"/>
          <p:cNvSpPr/>
          <p:nvPr/>
        </p:nvSpPr>
        <p:spPr bwMode="auto">
          <a:xfrm>
            <a:off x="10096614" y="4471308"/>
            <a:ext cx="36605" cy="16640"/>
          </a:xfrm>
          <a:custGeom>
            <a:avLst/>
            <a:gdLst>
              <a:gd name="T0" fmla="*/ 11 w 11"/>
              <a:gd name="T1" fmla="*/ 3 h 5"/>
              <a:gd name="T2" fmla="*/ 2 w 11"/>
              <a:gd name="T3" fmla="*/ 0 h 5"/>
              <a:gd name="T4" fmla="*/ 0 w 11"/>
              <a:gd name="T5" fmla="*/ 3 h 5"/>
              <a:gd name="T6" fmla="*/ 10 w 11"/>
              <a:gd name="T7" fmla="*/ 5 h 5"/>
              <a:gd name="T8" fmla="*/ 11 w 11"/>
              <a:gd name="T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11" y="3"/>
                </a:moveTo>
                <a:lnTo>
                  <a:pt x="2" y="0"/>
                </a:lnTo>
                <a:lnTo>
                  <a:pt x="0" y="3"/>
                </a:lnTo>
                <a:lnTo>
                  <a:pt x="10" y="5"/>
                </a:lnTo>
                <a:lnTo>
                  <a:pt x="11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6" name="Rectangle 159"/>
          <p:cNvSpPr>
            <a:spLocks noChangeArrowheads="1"/>
          </p:cNvSpPr>
          <p:nvPr/>
        </p:nvSpPr>
        <p:spPr bwMode="auto">
          <a:xfrm>
            <a:off x="10279639" y="4351511"/>
            <a:ext cx="9984" cy="2995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7" name="Freeform 160"/>
          <p:cNvSpPr/>
          <p:nvPr/>
        </p:nvSpPr>
        <p:spPr bwMode="auto">
          <a:xfrm>
            <a:off x="10189790" y="4364822"/>
            <a:ext cx="23295" cy="29951"/>
          </a:xfrm>
          <a:custGeom>
            <a:avLst/>
            <a:gdLst>
              <a:gd name="T0" fmla="*/ 7 w 7"/>
              <a:gd name="T1" fmla="*/ 8 h 9"/>
              <a:gd name="T2" fmla="*/ 3 w 7"/>
              <a:gd name="T3" fmla="*/ 0 h 9"/>
              <a:gd name="T4" fmla="*/ 0 w 7"/>
              <a:gd name="T5" fmla="*/ 2 h 9"/>
              <a:gd name="T6" fmla="*/ 4 w 7"/>
              <a:gd name="T7" fmla="*/ 9 h 9"/>
              <a:gd name="T8" fmla="*/ 7 w 7"/>
              <a:gd name="T9" fmla="*/ 8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9">
                <a:moveTo>
                  <a:pt x="7" y="8"/>
                </a:moveTo>
                <a:lnTo>
                  <a:pt x="3" y="0"/>
                </a:lnTo>
                <a:lnTo>
                  <a:pt x="0" y="2"/>
                </a:lnTo>
                <a:lnTo>
                  <a:pt x="4" y="9"/>
                </a:lnTo>
                <a:lnTo>
                  <a:pt x="7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8" name="Freeform 161"/>
          <p:cNvSpPr/>
          <p:nvPr/>
        </p:nvSpPr>
        <p:spPr bwMode="auto">
          <a:xfrm>
            <a:off x="10342864" y="4364822"/>
            <a:ext cx="16640" cy="36605"/>
          </a:xfrm>
          <a:custGeom>
            <a:avLst/>
            <a:gdLst>
              <a:gd name="T0" fmla="*/ 0 w 5"/>
              <a:gd name="T1" fmla="*/ 9 h 11"/>
              <a:gd name="T2" fmla="*/ 2 w 5"/>
              <a:gd name="T3" fmla="*/ 11 h 11"/>
              <a:gd name="T4" fmla="*/ 5 w 5"/>
              <a:gd name="T5" fmla="*/ 2 h 11"/>
              <a:gd name="T6" fmla="*/ 2 w 5"/>
              <a:gd name="T7" fmla="*/ 0 h 11"/>
              <a:gd name="T8" fmla="*/ 0 w 5"/>
              <a:gd name="T9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11">
                <a:moveTo>
                  <a:pt x="0" y="9"/>
                </a:moveTo>
                <a:lnTo>
                  <a:pt x="2" y="11"/>
                </a:lnTo>
                <a:lnTo>
                  <a:pt x="5" y="2"/>
                </a:lnTo>
                <a:lnTo>
                  <a:pt x="2" y="0"/>
                </a:lnTo>
                <a:lnTo>
                  <a:pt x="0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49" name="Freeform 162"/>
          <p:cNvSpPr/>
          <p:nvPr/>
        </p:nvSpPr>
        <p:spPr bwMode="auto">
          <a:xfrm>
            <a:off x="10399436" y="4667643"/>
            <a:ext cx="29951" cy="26621"/>
          </a:xfrm>
          <a:custGeom>
            <a:avLst/>
            <a:gdLst>
              <a:gd name="T0" fmla="*/ 0 w 9"/>
              <a:gd name="T1" fmla="*/ 1 h 8"/>
              <a:gd name="T2" fmla="*/ 8 w 9"/>
              <a:gd name="T3" fmla="*/ 8 h 8"/>
              <a:gd name="T4" fmla="*/ 9 w 9"/>
              <a:gd name="T5" fmla="*/ 6 h 8"/>
              <a:gd name="T6" fmla="*/ 3 w 9"/>
              <a:gd name="T7" fmla="*/ 0 h 8"/>
              <a:gd name="T8" fmla="*/ 0 w 9"/>
              <a:gd name="T9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8">
                <a:moveTo>
                  <a:pt x="0" y="1"/>
                </a:moveTo>
                <a:lnTo>
                  <a:pt x="8" y="8"/>
                </a:lnTo>
                <a:lnTo>
                  <a:pt x="9" y="6"/>
                </a:lnTo>
                <a:lnTo>
                  <a:pt x="3" y="0"/>
                </a:lnTo>
                <a:lnTo>
                  <a:pt x="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0" name="Freeform 163"/>
          <p:cNvSpPr/>
          <p:nvPr/>
        </p:nvSpPr>
        <p:spPr bwMode="auto">
          <a:xfrm>
            <a:off x="10436040" y="4607744"/>
            <a:ext cx="33277" cy="19967"/>
          </a:xfrm>
          <a:custGeom>
            <a:avLst/>
            <a:gdLst>
              <a:gd name="T0" fmla="*/ 0 w 10"/>
              <a:gd name="T1" fmla="*/ 3 h 6"/>
              <a:gd name="T2" fmla="*/ 9 w 10"/>
              <a:gd name="T3" fmla="*/ 6 h 6"/>
              <a:gd name="T4" fmla="*/ 10 w 10"/>
              <a:gd name="T5" fmla="*/ 3 h 6"/>
              <a:gd name="T6" fmla="*/ 1 w 10"/>
              <a:gd name="T7" fmla="*/ 0 h 6"/>
              <a:gd name="T8" fmla="*/ 0 w 10"/>
              <a:gd name="T9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6">
                <a:moveTo>
                  <a:pt x="0" y="3"/>
                </a:moveTo>
                <a:lnTo>
                  <a:pt x="9" y="6"/>
                </a:lnTo>
                <a:lnTo>
                  <a:pt x="10" y="3"/>
                </a:lnTo>
                <a:lnTo>
                  <a:pt x="1" y="0"/>
                </a:lnTo>
                <a:lnTo>
                  <a:pt x="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1" name="Freeform 164"/>
          <p:cNvSpPr/>
          <p:nvPr/>
        </p:nvSpPr>
        <p:spPr bwMode="auto">
          <a:xfrm>
            <a:off x="10396107" y="4404755"/>
            <a:ext cx="29951" cy="29951"/>
          </a:xfrm>
          <a:custGeom>
            <a:avLst/>
            <a:gdLst>
              <a:gd name="T0" fmla="*/ 9 w 9"/>
              <a:gd name="T1" fmla="*/ 3 h 9"/>
              <a:gd name="T2" fmla="*/ 8 w 9"/>
              <a:gd name="T3" fmla="*/ 0 h 9"/>
              <a:gd name="T4" fmla="*/ 0 w 9"/>
              <a:gd name="T5" fmla="*/ 7 h 9"/>
              <a:gd name="T6" fmla="*/ 2 w 9"/>
              <a:gd name="T7" fmla="*/ 9 h 9"/>
              <a:gd name="T8" fmla="*/ 9 w 9"/>
              <a:gd name="T9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9" y="3"/>
                </a:moveTo>
                <a:lnTo>
                  <a:pt x="8" y="0"/>
                </a:lnTo>
                <a:lnTo>
                  <a:pt x="0" y="7"/>
                </a:lnTo>
                <a:lnTo>
                  <a:pt x="2" y="9"/>
                </a:lnTo>
                <a:lnTo>
                  <a:pt x="9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2" name="Freeform 165"/>
          <p:cNvSpPr/>
          <p:nvPr/>
        </p:nvSpPr>
        <p:spPr bwMode="auto">
          <a:xfrm>
            <a:off x="10429384" y="4471308"/>
            <a:ext cx="36605" cy="16640"/>
          </a:xfrm>
          <a:custGeom>
            <a:avLst/>
            <a:gdLst>
              <a:gd name="T0" fmla="*/ 10 w 11"/>
              <a:gd name="T1" fmla="*/ 0 h 5"/>
              <a:gd name="T2" fmla="*/ 0 w 11"/>
              <a:gd name="T3" fmla="*/ 3 h 5"/>
              <a:gd name="T4" fmla="*/ 2 w 11"/>
              <a:gd name="T5" fmla="*/ 5 h 5"/>
              <a:gd name="T6" fmla="*/ 11 w 11"/>
              <a:gd name="T7" fmla="*/ 3 h 5"/>
              <a:gd name="T8" fmla="*/ 10 w 11"/>
              <a:gd name="T9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10" y="0"/>
                </a:moveTo>
                <a:lnTo>
                  <a:pt x="0" y="3"/>
                </a:lnTo>
                <a:lnTo>
                  <a:pt x="2" y="5"/>
                </a:lnTo>
                <a:lnTo>
                  <a:pt x="11" y="3"/>
                </a:lnTo>
                <a:lnTo>
                  <a:pt x="1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3" name="Rectangle 166"/>
          <p:cNvSpPr>
            <a:spLocks noChangeArrowheads="1"/>
          </p:cNvSpPr>
          <p:nvPr/>
        </p:nvSpPr>
        <p:spPr bwMode="auto">
          <a:xfrm>
            <a:off x="10083303" y="4537863"/>
            <a:ext cx="33277" cy="998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4" name="Rectangle 167"/>
          <p:cNvSpPr>
            <a:spLocks noChangeArrowheads="1"/>
          </p:cNvSpPr>
          <p:nvPr/>
        </p:nvSpPr>
        <p:spPr bwMode="auto">
          <a:xfrm>
            <a:off x="10452679" y="4541190"/>
            <a:ext cx="36605" cy="998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6" name="Freeform 170"/>
          <p:cNvSpPr/>
          <p:nvPr/>
        </p:nvSpPr>
        <p:spPr bwMode="auto">
          <a:xfrm>
            <a:off x="7339058" y="4486951"/>
            <a:ext cx="399325" cy="369376"/>
          </a:xfrm>
          <a:custGeom>
            <a:avLst/>
            <a:gdLst>
              <a:gd name="T0" fmla="*/ 45 w 90"/>
              <a:gd name="T1" fmla="*/ 83 h 83"/>
              <a:gd name="T2" fmla="*/ 90 w 90"/>
              <a:gd name="T3" fmla="*/ 0 h 83"/>
              <a:gd name="T4" fmla="*/ 0 w 90"/>
              <a:gd name="T5" fmla="*/ 0 h 83"/>
              <a:gd name="T6" fmla="*/ 45 w 90"/>
              <a:gd name="T7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" h="83">
                <a:moveTo>
                  <a:pt x="45" y="83"/>
                </a:moveTo>
                <a:cubicBezTo>
                  <a:pt x="90" y="59"/>
                  <a:pt x="90" y="0"/>
                  <a:pt x="9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59"/>
                  <a:pt x="45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7" name="Freeform 171"/>
          <p:cNvSpPr/>
          <p:nvPr/>
        </p:nvSpPr>
        <p:spPr bwMode="auto">
          <a:xfrm>
            <a:off x="7339058" y="4337204"/>
            <a:ext cx="399325" cy="126453"/>
          </a:xfrm>
          <a:custGeom>
            <a:avLst/>
            <a:gdLst>
              <a:gd name="T0" fmla="*/ 84 w 90"/>
              <a:gd name="T1" fmla="*/ 0 h 29"/>
              <a:gd name="T2" fmla="*/ 68 w 90"/>
              <a:gd name="T3" fmla="*/ 16 h 29"/>
              <a:gd name="T4" fmla="*/ 52 w 90"/>
              <a:gd name="T5" fmla="*/ 0 h 29"/>
              <a:gd name="T6" fmla="*/ 39 w 90"/>
              <a:gd name="T7" fmla="*/ 0 h 29"/>
              <a:gd name="T8" fmla="*/ 23 w 90"/>
              <a:gd name="T9" fmla="*/ 16 h 29"/>
              <a:gd name="T10" fmla="*/ 7 w 90"/>
              <a:gd name="T11" fmla="*/ 0 h 29"/>
              <a:gd name="T12" fmla="*/ 0 w 90"/>
              <a:gd name="T13" fmla="*/ 0 h 29"/>
              <a:gd name="T14" fmla="*/ 0 w 90"/>
              <a:gd name="T15" fmla="*/ 29 h 29"/>
              <a:gd name="T16" fmla="*/ 90 w 90"/>
              <a:gd name="T17" fmla="*/ 29 h 29"/>
              <a:gd name="T18" fmla="*/ 90 w 90"/>
              <a:gd name="T19" fmla="*/ 0 h 29"/>
              <a:gd name="T20" fmla="*/ 84 w 90"/>
              <a:gd name="T21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" h="29">
                <a:moveTo>
                  <a:pt x="84" y="0"/>
                </a:moveTo>
                <a:cubicBezTo>
                  <a:pt x="84" y="9"/>
                  <a:pt x="77" y="16"/>
                  <a:pt x="68" y="16"/>
                </a:cubicBezTo>
                <a:cubicBezTo>
                  <a:pt x="59" y="16"/>
                  <a:pt x="52" y="9"/>
                  <a:pt x="5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9"/>
                  <a:pt x="32" y="16"/>
                  <a:pt x="23" y="16"/>
                </a:cubicBezTo>
                <a:cubicBezTo>
                  <a:pt x="14" y="16"/>
                  <a:pt x="7" y="9"/>
                  <a:pt x="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90" y="29"/>
                  <a:pt x="90" y="29"/>
                  <a:pt x="90" y="29"/>
                </a:cubicBezTo>
                <a:cubicBezTo>
                  <a:pt x="90" y="0"/>
                  <a:pt x="90" y="0"/>
                  <a:pt x="90" y="0"/>
                </a:cubicBez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58" name="TextBox 74"/>
          <p:cNvSpPr txBox="1"/>
          <p:nvPr/>
        </p:nvSpPr>
        <p:spPr>
          <a:xfrm>
            <a:off x="711201" y="2175181"/>
            <a:ext cx="5181600" cy="1625036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----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锐意进取的决心和勇气！</a:t>
            </a:r>
            <a:endParaRPr lang="zh-CN" altLang="en-US" sz="1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9" name="Rectangle 26"/>
          <p:cNvSpPr/>
          <p:nvPr/>
        </p:nvSpPr>
        <p:spPr bwMode="auto">
          <a:xfrm>
            <a:off x="3688424" y="1724374"/>
            <a:ext cx="2069761" cy="47404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>
            <a:spAutoFit/>
          </a:bodyPr>
          <a:lstStyle/>
          <a:p>
            <a:pPr algn="r" defTabSz="2285365">
              <a:lnSpc>
                <a:spcPts val="425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点击此处添加标题</a:t>
            </a:r>
            <a:endParaRPr lang="en-US" b="1" spc="251" dirty="0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60" name="Text Box 10"/>
          <p:cNvSpPr txBox="1"/>
          <p:nvPr/>
        </p:nvSpPr>
        <p:spPr>
          <a:xfrm>
            <a:off x="1169158" y="5237208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Box 10"/>
          <p:cNvSpPr txBox="1"/>
          <p:nvPr/>
        </p:nvSpPr>
        <p:spPr>
          <a:xfrm>
            <a:off x="892530" y="5512772"/>
            <a:ext cx="2198867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62" name="Text Box 10"/>
          <p:cNvSpPr txBox="1"/>
          <p:nvPr/>
        </p:nvSpPr>
        <p:spPr>
          <a:xfrm>
            <a:off x="3953744" y="5235773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 Box 10"/>
          <p:cNvSpPr txBox="1"/>
          <p:nvPr/>
        </p:nvSpPr>
        <p:spPr>
          <a:xfrm>
            <a:off x="3677116" y="5511337"/>
            <a:ext cx="2198867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64" name="Text Box 10"/>
          <p:cNvSpPr txBox="1"/>
          <p:nvPr/>
        </p:nvSpPr>
        <p:spPr>
          <a:xfrm>
            <a:off x="6823403" y="5235773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 Box 10"/>
          <p:cNvSpPr txBox="1"/>
          <p:nvPr/>
        </p:nvSpPr>
        <p:spPr>
          <a:xfrm>
            <a:off x="6546775" y="5511337"/>
            <a:ext cx="2198867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66" name="Text Box 10"/>
          <p:cNvSpPr txBox="1"/>
          <p:nvPr/>
        </p:nvSpPr>
        <p:spPr>
          <a:xfrm>
            <a:off x="9586613" y="5235773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 Box 10"/>
          <p:cNvSpPr txBox="1"/>
          <p:nvPr/>
        </p:nvSpPr>
        <p:spPr>
          <a:xfrm>
            <a:off x="9309985" y="5511337"/>
            <a:ext cx="2198867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"/>
          <p:cNvSpPr/>
          <p:nvPr/>
        </p:nvSpPr>
        <p:spPr bwMode="auto">
          <a:xfrm>
            <a:off x="2497842" y="1493750"/>
            <a:ext cx="564972" cy="54055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20" y="19326"/>
                </a:moveTo>
                <a:cubicBezTo>
                  <a:pt x="21574" y="19434"/>
                  <a:pt x="21599" y="19552"/>
                  <a:pt x="21599" y="19677"/>
                </a:cubicBezTo>
                <a:cubicBezTo>
                  <a:pt x="21599" y="19974"/>
                  <a:pt x="21492" y="20237"/>
                  <a:pt x="21274" y="20463"/>
                </a:cubicBezTo>
                <a:lnTo>
                  <a:pt x="20490" y="21235"/>
                </a:lnTo>
                <a:cubicBezTo>
                  <a:pt x="20281" y="21461"/>
                  <a:pt x="20026" y="21574"/>
                  <a:pt x="19720" y="21574"/>
                </a:cubicBezTo>
                <a:lnTo>
                  <a:pt x="19664" y="21574"/>
                </a:lnTo>
                <a:cubicBezTo>
                  <a:pt x="19350" y="21537"/>
                  <a:pt x="19081" y="21396"/>
                  <a:pt x="18866" y="21153"/>
                </a:cubicBezTo>
                <a:lnTo>
                  <a:pt x="12700" y="13222"/>
                </a:lnTo>
                <a:cubicBezTo>
                  <a:pt x="11958" y="13870"/>
                  <a:pt x="11265" y="14438"/>
                  <a:pt x="10623" y="14927"/>
                </a:cubicBezTo>
                <a:cubicBezTo>
                  <a:pt x="9975" y="15413"/>
                  <a:pt x="9366" y="15835"/>
                  <a:pt x="8789" y="16188"/>
                </a:cubicBezTo>
                <a:lnTo>
                  <a:pt x="9261" y="19988"/>
                </a:lnTo>
                <a:lnTo>
                  <a:pt x="9261" y="20124"/>
                </a:lnTo>
                <a:cubicBezTo>
                  <a:pt x="9261" y="20423"/>
                  <a:pt x="9162" y="20672"/>
                  <a:pt x="8964" y="20870"/>
                </a:cubicBezTo>
                <a:lnTo>
                  <a:pt x="8546" y="21289"/>
                </a:lnTo>
                <a:cubicBezTo>
                  <a:pt x="8339" y="21498"/>
                  <a:pt x="8076" y="21599"/>
                  <a:pt x="7762" y="21599"/>
                </a:cubicBezTo>
                <a:lnTo>
                  <a:pt x="7705" y="21599"/>
                </a:lnTo>
                <a:cubicBezTo>
                  <a:pt x="7354" y="21563"/>
                  <a:pt x="7088" y="21424"/>
                  <a:pt x="6907" y="21178"/>
                </a:cubicBezTo>
                <a:lnTo>
                  <a:pt x="4131" y="17500"/>
                </a:lnTo>
                <a:lnTo>
                  <a:pt x="418" y="14695"/>
                </a:lnTo>
                <a:cubicBezTo>
                  <a:pt x="155" y="14472"/>
                  <a:pt x="16" y="14201"/>
                  <a:pt x="0" y="13884"/>
                </a:cubicBezTo>
                <a:lnTo>
                  <a:pt x="0" y="13833"/>
                </a:lnTo>
                <a:cubicBezTo>
                  <a:pt x="0" y="13550"/>
                  <a:pt x="104" y="13293"/>
                  <a:pt x="311" y="13059"/>
                </a:cubicBezTo>
                <a:lnTo>
                  <a:pt x="715" y="12668"/>
                </a:lnTo>
                <a:cubicBezTo>
                  <a:pt x="897" y="12439"/>
                  <a:pt x="1151" y="12332"/>
                  <a:pt x="1477" y="12340"/>
                </a:cubicBezTo>
                <a:cubicBezTo>
                  <a:pt x="1550" y="12340"/>
                  <a:pt x="1596" y="12352"/>
                  <a:pt x="1612" y="12369"/>
                </a:cubicBezTo>
                <a:lnTo>
                  <a:pt x="5407" y="12801"/>
                </a:lnTo>
                <a:cubicBezTo>
                  <a:pt x="5761" y="12233"/>
                  <a:pt x="6180" y="11625"/>
                  <a:pt x="6672" y="10983"/>
                </a:cubicBezTo>
                <a:cubicBezTo>
                  <a:pt x="7167" y="10336"/>
                  <a:pt x="7733" y="9655"/>
                  <a:pt x="8376" y="8931"/>
                </a:cubicBezTo>
                <a:lnTo>
                  <a:pt x="478" y="2748"/>
                </a:lnTo>
                <a:cubicBezTo>
                  <a:pt x="195" y="2521"/>
                  <a:pt x="59" y="2256"/>
                  <a:pt x="59" y="1950"/>
                </a:cubicBezTo>
                <a:lnTo>
                  <a:pt x="59" y="1894"/>
                </a:lnTo>
                <a:cubicBezTo>
                  <a:pt x="59" y="1614"/>
                  <a:pt x="161" y="1354"/>
                  <a:pt x="370" y="1111"/>
                </a:cubicBezTo>
                <a:lnTo>
                  <a:pt x="1140" y="336"/>
                </a:lnTo>
                <a:cubicBezTo>
                  <a:pt x="1383" y="130"/>
                  <a:pt x="1641" y="25"/>
                  <a:pt x="1910" y="25"/>
                </a:cubicBezTo>
                <a:lnTo>
                  <a:pt x="2088" y="25"/>
                </a:lnTo>
                <a:cubicBezTo>
                  <a:pt x="2153" y="25"/>
                  <a:pt x="2215" y="45"/>
                  <a:pt x="2269" y="79"/>
                </a:cubicBezTo>
                <a:lnTo>
                  <a:pt x="13147" y="4045"/>
                </a:lnTo>
                <a:lnTo>
                  <a:pt x="15193" y="2030"/>
                </a:lnTo>
                <a:cubicBezTo>
                  <a:pt x="15827" y="1396"/>
                  <a:pt x="16551" y="901"/>
                  <a:pt x="17375" y="540"/>
                </a:cubicBezTo>
                <a:cubicBezTo>
                  <a:pt x="18195" y="180"/>
                  <a:pt x="18951" y="0"/>
                  <a:pt x="19636" y="0"/>
                </a:cubicBezTo>
                <a:cubicBezTo>
                  <a:pt x="20284" y="0"/>
                  <a:pt x="20779" y="166"/>
                  <a:pt x="21113" y="500"/>
                </a:cubicBezTo>
                <a:cubicBezTo>
                  <a:pt x="21291" y="661"/>
                  <a:pt x="21418" y="870"/>
                  <a:pt x="21492" y="1125"/>
                </a:cubicBezTo>
                <a:cubicBezTo>
                  <a:pt x="21563" y="1374"/>
                  <a:pt x="21599" y="1659"/>
                  <a:pt x="21599" y="1973"/>
                </a:cubicBezTo>
                <a:cubicBezTo>
                  <a:pt x="21599" y="2660"/>
                  <a:pt x="21424" y="3415"/>
                  <a:pt x="21076" y="4235"/>
                </a:cubicBezTo>
                <a:cubicBezTo>
                  <a:pt x="20728" y="5055"/>
                  <a:pt x="20230" y="5778"/>
                  <a:pt x="19582" y="6400"/>
                </a:cubicBezTo>
                <a:lnTo>
                  <a:pt x="17547" y="8456"/>
                </a:lnTo>
                <a:lnTo>
                  <a:pt x="21520" y="19326"/>
                </a:lnTo>
                <a:close/>
              </a:path>
            </a:pathLst>
          </a:custGeom>
          <a:solidFill>
            <a:srgbClr val="885E22"/>
          </a:solidFill>
          <a:ln>
            <a:noFill/>
          </a:ln>
          <a:effectLst/>
        </p:spPr>
        <p:txBody>
          <a:bodyPr lIns="50799" tIns="50799" rIns="50799" bIns="50799" anchor="ctr"/>
          <a:lstStyle/>
          <a:p>
            <a:pPr defTabSz="913765">
              <a:defRPr/>
            </a:pPr>
            <a:endParaRPr lang="es-ES" sz="44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微软雅黑" panose="020B0503020204020204" pitchFamily="34" charset="-122"/>
            </a:endParaRPr>
          </a:p>
        </p:txBody>
      </p:sp>
      <p:sp>
        <p:nvSpPr>
          <p:cNvPr id="13" name="TextBox"/>
          <p:cNvSpPr/>
          <p:nvPr/>
        </p:nvSpPr>
        <p:spPr bwMode="auto">
          <a:xfrm>
            <a:off x="9166527" y="1449149"/>
            <a:ext cx="464215" cy="510769"/>
          </a:xfrm>
          <a:custGeom>
            <a:avLst/>
            <a:gdLst>
              <a:gd name="T0" fmla="+- 0 10795 54"/>
              <a:gd name="T1" fmla="*/ T0 w 21483"/>
              <a:gd name="T2" fmla="*/ 10800 h 21600"/>
              <a:gd name="T3" fmla="+- 0 10795 54"/>
              <a:gd name="T4" fmla="*/ T3 w 21483"/>
              <a:gd name="T5" fmla="*/ 10800 h 21600"/>
              <a:gd name="T6" fmla="+- 0 10795 54"/>
              <a:gd name="T7" fmla="*/ T6 w 21483"/>
              <a:gd name="T8" fmla="*/ 10800 h 21600"/>
              <a:gd name="T9" fmla="+- 0 10795 54"/>
              <a:gd name="T10" fmla="*/ T9 w 2148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rgbClr val="885E22"/>
          </a:solidFill>
          <a:ln>
            <a:noFill/>
          </a:ln>
          <a:effectLst/>
        </p:spPr>
        <p:txBody>
          <a:bodyPr lIns="50799" tIns="50799" rIns="50799" bIns="50799" anchor="ctr"/>
          <a:lstStyle/>
          <a:p>
            <a:pPr defTabSz="913765">
              <a:defRPr/>
            </a:pPr>
            <a:endParaRPr lang="es-ES" sz="44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微软雅黑" panose="020B0503020204020204" pitchFamily="34" charset="-122"/>
            </a:endParaRPr>
          </a:p>
        </p:txBody>
      </p:sp>
      <p:sp>
        <p:nvSpPr>
          <p:cNvPr id="15" name="TextBox"/>
          <p:cNvSpPr/>
          <p:nvPr/>
        </p:nvSpPr>
        <p:spPr bwMode="auto">
          <a:xfrm>
            <a:off x="9187373" y="4106764"/>
            <a:ext cx="520633" cy="57055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0" y="0"/>
                  <a:pt x="20946" y="158"/>
                  <a:pt x="21208" y="478"/>
                </a:cubicBezTo>
                <a:cubicBezTo>
                  <a:pt x="21470" y="798"/>
                  <a:pt x="21599" y="1177"/>
                  <a:pt x="21599" y="1615"/>
                </a:cubicBezTo>
                <a:lnTo>
                  <a:pt x="21599" y="19984"/>
                </a:lnTo>
                <a:cubicBezTo>
                  <a:pt x="21599" y="20422"/>
                  <a:pt x="21470" y="20803"/>
                  <a:pt x="21208" y="21124"/>
                </a:cubicBezTo>
                <a:cubicBezTo>
                  <a:pt x="20948" y="21441"/>
                  <a:pt x="20632" y="21599"/>
                  <a:pt x="20263" y="21599"/>
                </a:cubicBezTo>
                <a:lnTo>
                  <a:pt x="1346" y="21599"/>
                </a:lnTo>
                <a:cubicBezTo>
                  <a:pt x="981" y="21599"/>
                  <a:pt x="663" y="21441"/>
                  <a:pt x="396" y="21124"/>
                </a:cubicBezTo>
                <a:cubicBezTo>
                  <a:pt x="132" y="20803"/>
                  <a:pt x="0" y="20422"/>
                  <a:pt x="0" y="19984"/>
                </a:cubicBezTo>
                <a:lnTo>
                  <a:pt x="0" y="1615"/>
                </a:lnTo>
                <a:cubicBezTo>
                  <a:pt x="0" y="1177"/>
                  <a:pt x="132" y="798"/>
                  <a:pt x="396" y="478"/>
                </a:cubicBezTo>
                <a:cubicBezTo>
                  <a:pt x="661" y="158"/>
                  <a:pt x="979" y="0"/>
                  <a:pt x="1346" y="0"/>
                </a:cubicBezTo>
                <a:lnTo>
                  <a:pt x="20263" y="0"/>
                </a:lnTo>
                <a:close/>
                <a:moveTo>
                  <a:pt x="19805" y="2170"/>
                </a:moveTo>
                <a:lnTo>
                  <a:pt x="1801" y="2170"/>
                </a:lnTo>
                <a:lnTo>
                  <a:pt x="1801" y="19440"/>
                </a:lnTo>
                <a:lnTo>
                  <a:pt x="19805" y="19440"/>
                </a:lnTo>
                <a:lnTo>
                  <a:pt x="19805" y="2170"/>
                </a:lnTo>
                <a:close/>
                <a:moveTo>
                  <a:pt x="5425" y="8662"/>
                </a:moveTo>
                <a:cubicBezTo>
                  <a:pt x="4910" y="8662"/>
                  <a:pt x="4475" y="8454"/>
                  <a:pt x="4125" y="8034"/>
                </a:cubicBezTo>
                <a:cubicBezTo>
                  <a:pt x="3770" y="7611"/>
                  <a:pt x="3598" y="7103"/>
                  <a:pt x="3598" y="6512"/>
                </a:cubicBezTo>
                <a:cubicBezTo>
                  <a:pt x="3598" y="5895"/>
                  <a:pt x="3770" y="5372"/>
                  <a:pt x="4125" y="4952"/>
                </a:cubicBezTo>
                <a:cubicBezTo>
                  <a:pt x="4477" y="4526"/>
                  <a:pt x="4910" y="4321"/>
                  <a:pt x="5425" y="4321"/>
                </a:cubicBezTo>
                <a:cubicBezTo>
                  <a:pt x="5914" y="4321"/>
                  <a:pt x="6340" y="4529"/>
                  <a:pt x="6693" y="4952"/>
                </a:cubicBezTo>
                <a:cubicBezTo>
                  <a:pt x="7045" y="5372"/>
                  <a:pt x="7219" y="5895"/>
                  <a:pt x="7219" y="6512"/>
                </a:cubicBezTo>
                <a:cubicBezTo>
                  <a:pt x="7219" y="7103"/>
                  <a:pt x="7045" y="7611"/>
                  <a:pt x="6693" y="8034"/>
                </a:cubicBezTo>
                <a:cubicBezTo>
                  <a:pt x="6340" y="8454"/>
                  <a:pt x="5914" y="8662"/>
                  <a:pt x="5425" y="8662"/>
                </a:cubicBezTo>
                <a:moveTo>
                  <a:pt x="18001" y="17287"/>
                </a:moveTo>
                <a:lnTo>
                  <a:pt x="3598" y="17287"/>
                </a:lnTo>
                <a:lnTo>
                  <a:pt x="3598" y="15810"/>
                </a:lnTo>
                <a:lnTo>
                  <a:pt x="6845" y="10745"/>
                </a:lnTo>
                <a:lnTo>
                  <a:pt x="9045" y="12942"/>
                </a:lnTo>
                <a:lnTo>
                  <a:pt x="13193" y="5387"/>
                </a:lnTo>
                <a:lnTo>
                  <a:pt x="17998" y="11350"/>
                </a:lnTo>
                <a:lnTo>
                  <a:pt x="17998" y="17287"/>
                </a:lnTo>
                <a:close/>
              </a:path>
            </a:pathLst>
          </a:custGeom>
          <a:solidFill>
            <a:srgbClr val="885E22"/>
          </a:solidFill>
          <a:ln>
            <a:noFill/>
          </a:ln>
          <a:effectLst/>
        </p:spPr>
        <p:txBody>
          <a:bodyPr lIns="50799" tIns="50799" rIns="50799" bIns="50799" anchor="ctr"/>
          <a:lstStyle/>
          <a:p>
            <a:pPr defTabSz="913765">
              <a:defRPr/>
            </a:pPr>
            <a:endParaRPr lang="es-ES" sz="44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微软雅黑" panose="020B0503020204020204" pitchFamily="34" charset="-122"/>
            </a:endParaRPr>
          </a:p>
        </p:txBody>
      </p:sp>
      <p:sp>
        <p:nvSpPr>
          <p:cNvPr id="16" name="TextBox"/>
          <p:cNvSpPr/>
          <p:nvPr/>
        </p:nvSpPr>
        <p:spPr bwMode="auto">
          <a:xfrm>
            <a:off x="2527517" y="4094178"/>
            <a:ext cx="525548" cy="5782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6949"/>
                </a:moveTo>
                <a:cubicBezTo>
                  <a:pt x="21599" y="7542"/>
                  <a:pt x="21407" y="8153"/>
                  <a:pt x="21017" y="8781"/>
                </a:cubicBezTo>
                <a:cubicBezTo>
                  <a:pt x="20628" y="9416"/>
                  <a:pt x="20109" y="10015"/>
                  <a:pt x="19458" y="10585"/>
                </a:cubicBezTo>
                <a:cubicBezTo>
                  <a:pt x="18806" y="11152"/>
                  <a:pt x="18040" y="11651"/>
                  <a:pt x="17159" y="12083"/>
                </a:cubicBezTo>
                <a:cubicBezTo>
                  <a:pt x="16275" y="12512"/>
                  <a:pt x="15327" y="12820"/>
                  <a:pt x="14315" y="12996"/>
                </a:cubicBezTo>
                <a:cubicBezTo>
                  <a:pt x="13880" y="13090"/>
                  <a:pt x="13492" y="13284"/>
                  <a:pt x="13151" y="13578"/>
                </a:cubicBezTo>
                <a:cubicBezTo>
                  <a:pt x="12809" y="13872"/>
                  <a:pt x="12641" y="14204"/>
                  <a:pt x="12641" y="14571"/>
                </a:cubicBezTo>
                <a:cubicBezTo>
                  <a:pt x="12641" y="14900"/>
                  <a:pt x="12713" y="15140"/>
                  <a:pt x="12865" y="15293"/>
                </a:cubicBezTo>
                <a:cubicBezTo>
                  <a:pt x="13015" y="15449"/>
                  <a:pt x="13177" y="15596"/>
                  <a:pt x="13364" y="15728"/>
                </a:cubicBezTo>
                <a:cubicBezTo>
                  <a:pt x="13546" y="15866"/>
                  <a:pt x="13717" y="16010"/>
                  <a:pt x="13874" y="16169"/>
                </a:cubicBezTo>
                <a:cubicBezTo>
                  <a:pt x="14032" y="16330"/>
                  <a:pt x="14125" y="16574"/>
                  <a:pt x="14160" y="16903"/>
                </a:cubicBezTo>
                <a:cubicBezTo>
                  <a:pt x="14195" y="17117"/>
                  <a:pt x="14187" y="17340"/>
                  <a:pt x="14133" y="17564"/>
                </a:cubicBezTo>
                <a:cubicBezTo>
                  <a:pt x="14099" y="17696"/>
                  <a:pt x="14200" y="17805"/>
                  <a:pt x="14432" y="17893"/>
                </a:cubicBezTo>
                <a:cubicBezTo>
                  <a:pt x="14667" y="17981"/>
                  <a:pt x="14956" y="18069"/>
                  <a:pt x="15295" y="18154"/>
                </a:cubicBezTo>
                <a:cubicBezTo>
                  <a:pt x="15637" y="18236"/>
                  <a:pt x="15987" y="18342"/>
                  <a:pt x="16344" y="18468"/>
                </a:cubicBezTo>
                <a:cubicBezTo>
                  <a:pt x="16705" y="18595"/>
                  <a:pt x="16975" y="18756"/>
                  <a:pt x="17164" y="18953"/>
                </a:cubicBezTo>
                <a:cubicBezTo>
                  <a:pt x="17266" y="19050"/>
                  <a:pt x="17351" y="19232"/>
                  <a:pt x="17415" y="19511"/>
                </a:cubicBezTo>
                <a:cubicBezTo>
                  <a:pt x="17477" y="19790"/>
                  <a:pt x="17519" y="20090"/>
                  <a:pt x="17535" y="20416"/>
                </a:cubicBezTo>
                <a:cubicBezTo>
                  <a:pt x="17554" y="20727"/>
                  <a:pt x="17527" y="21000"/>
                  <a:pt x="17463" y="21241"/>
                </a:cubicBezTo>
                <a:cubicBezTo>
                  <a:pt x="17394" y="21479"/>
                  <a:pt x="17268" y="21599"/>
                  <a:pt x="17089" y="21599"/>
                </a:cubicBezTo>
                <a:lnTo>
                  <a:pt x="4496" y="21599"/>
                </a:lnTo>
                <a:cubicBezTo>
                  <a:pt x="4328" y="21599"/>
                  <a:pt x="4205" y="21479"/>
                  <a:pt x="4130" y="21241"/>
                </a:cubicBezTo>
                <a:cubicBezTo>
                  <a:pt x="4061" y="21000"/>
                  <a:pt x="4032" y="20727"/>
                  <a:pt x="4048" y="20416"/>
                </a:cubicBezTo>
                <a:cubicBezTo>
                  <a:pt x="4066" y="20090"/>
                  <a:pt x="4109" y="19790"/>
                  <a:pt x="4170" y="19511"/>
                </a:cubicBezTo>
                <a:cubicBezTo>
                  <a:pt x="4235" y="19232"/>
                  <a:pt x="4317" y="19050"/>
                  <a:pt x="4421" y="18953"/>
                </a:cubicBezTo>
                <a:cubicBezTo>
                  <a:pt x="4616" y="18768"/>
                  <a:pt x="4889" y="18606"/>
                  <a:pt x="5239" y="18474"/>
                </a:cubicBezTo>
                <a:cubicBezTo>
                  <a:pt x="5588" y="18345"/>
                  <a:pt x="5933" y="18236"/>
                  <a:pt x="6269" y="18154"/>
                </a:cubicBezTo>
                <a:cubicBezTo>
                  <a:pt x="6606" y="18069"/>
                  <a:pt x="6897" y="17984"/>
                  <a:pt x="7145" y="17901"/>
                </a:cubicBezTo>
                <a:cubicBezTo>
                  <a:pt x="7394" y="17816"/>
                  <a:pt x="7498" y="17705"/>
                  <a:pt x="7463" y="17564"/>
                </a:cubicBezTo>
                <a:cubicBezTo>
                  <a:pt x="7428" y="17432"/>
                  <a:pt x="7412" y="17311"/>
                  <a:pt x="7412" y="17205"/>
                </a:cubicBezTo>
                <a:lnTo>
                  <a:pt x="7412" y="16903"/>
                </a:lnTo>
                <a:cubicBezTo>
                  <a:pt x="7428" y="16574"/>
                  <a:pt x="7519" y="16330"/>
                  <a:pt x="7687" y="16169"/>
                </a:cubicBezTo>
                <a:cubicBezTo>
                  <a:pt x="7853" y="16010"/>
                  <a:pt x="8034" y="15866"/>
                  <a:pt x="8224" y="15728"/>
                </a:cubicBezTo>
                <a:cubicBezTo>
                  <a:pt x="8416" y="15593"/>
                  <a:pt x="8584" y="15446"/>
                  <a:pt x="8729" y="15293"/>
                </a:cubicBezTo>
                <a:cubicBezTo>
                  <a:pt x="8873" y="15140"/>
                  <a:pt x="8945" y="14900"/>
                  <a:pt x="8945" y="14571"/>
                </a:cubicBezTo>
                <a:cubicBezTo>
                  <a:pt x="8945" y="14204"/>
                  <a:pt x="8777" y="13875"/>
                  <a:pt x="8440" y="13578"/>
                </a:cubicBezTo>
                <a:cubicBezTo>
                  <a:pt x="8104" y="13281"/>
                  <a:pt x="7706" y="13090"/>
                  <a:pt x="7247" y="12996"/>
                </a:cubicBezTo>
                <a:cubicBezTo>
                  <a:pt x="6251" y="12811"/>
                  <a:pt x="5311" y="12497"/>
                  <a:pt x="4435" y="12062"/>
                </a:cubicBezTo>
                <a:cubicBezTo>
                  <a:pt x="3554" y="11628"/>
                  <a:pt x="2790" y="11128"/>
                  <a:pt x="2133" y="10570"/>
                </a:cubicBezTo>
                <a:cubicBezTo>
                  <a:pt x="1479" y="10012"/>
                  <a:pt x="958" y="9416"/>
                  <a:pt x="574" y="8781"/>
                </a:cubicBezTo>
                <a:cubicBezTo>
                  <a:pt x="189" y="8153"/>
                  <a:pt x="0" y="7542"/>
                  <a:pt x="0" y="6949"/>
                </a:cubicBezTo>
                <a:lnTo>
                  <a:pt x="0" y="4320"/>
                </a:lnTo>
                <a:cubicBezTo>
                  <a:pt x="0" y="4009"/>
                  <a:pt x="93" y="3756"/>
                  <a:pt x="285" y="3553"/>
                </a:cubicBezTo>
                <a:cubicBezTo>
                  <a:pt x="475" y="3354"/>
                  <a:pt x="712" y="3254"/>
                  <a:pt x="998" y="3254"/>
                </a:cubicBezTo>
                <a:lnTo>
                  <a:pt x="5124" y="3254"/>
                </a:lnTo>
                <a:cubicBezTo>
                  <a:pt x="5108" y="3139"/>
                  <a:pt x="5097" y="3025"/>
                  <a:pt x="5097" y="2901"/>
                </a:cubicBezTo>
                <a:lnTo>
                  <a:pt x="5097" y="2564"/>
                </a:lnTo>
                <a:lnTo>
                  <a:pt x="5097" y="2505"/>
                </a:lnTo>
                <a:cubicBezTo>
                  <a:pt x="5097" y="2005"/>
                  <a:pt x="5118" y="1594"/>
                  <a:pt x="5156" y="1265"/>
                </a:cubicBezTo>
                <a:cubicBezTo>
                  <a:pt x="5193" y="939"/>
                  <a:pt x="5260" y="684"/>
                  <a:pt x="5353" y="499"/>
                </a:cubicBezTo>
                <a:cubicBezTo>
                  <a:pt x="5444" y="320"/>
                  <a:pt x="5580" y="187"/>
                  <a:pt x="5754" y="111"/>
                </a:cubicBezTo>
                <a:cubicBezTo>
                  <a:pt x="5928" y="38"/>
                  <a:pt x="6165" y="0"/>
                  <a:pt x="6464" y="0"/>
                </a:cubicBezTo>
                <a:lnTo>
                  <a:pt x="15132" y="0"/>
                </a:lnTo>
                <a:cubicBezTo>
                  <a:pt x="15410" y="0"/>
                  <a:pt x="15645" y="38"/>
                  <a:pt x="15829" y="111"/>
                </a:cubicBezTo>
                <a:cubicBezTo>
                  <a:pt x="16011" y="187"/>
                  <a:pt x="16149" y="320"/>
                  <a:pt x="16243" y="499"/>
                </a:cubicBezTo>
                <a:cubicBezTo>
                  <a:pt x="16336" y="684"/>
                  <a:pt x="16403" y="939"/>
                  <a:pt x="16435" y="1265"/>
                </a:cubicBezTo>
                <a:cubicBezTo>
                  <a:pt x="16470" y="1594"/>
                  <a:pt x="16486" y="2006"/>
                  <a:pt x="16486" y="2505"/>
                </a:cubicBezTo>
                <a:lnTo>
                  <a:pt x="16486" y="2863"/>
                </a:lnTo>
                <a:cubicBezTo>
                  <a:pt x="16486" y="2989"/>
                  <a:pt x="16478" y="3119"/>
                  <a:pt x="16459" y="3251"/>
                </a:cubicBezTo>
                <a:lnTo>
                  <a:pt x="20603" y="3251"/>
                </a:lnTo>
                <a:cubicBezTo>
                  <a:pt x="20884" y="3251"/>
                  <a:pt x="21119" y="3351"/>
                  <a:pt x="21314" y="3550"/>
                </a:cubicBezTo>
                <a:cubicBezTo>
                  <a:pt x="21503" y="3753"/>
                  <a:pt x="21599" y="4006"/>
                  <a:pt x="21599" y="4317"/>
                </a:cubicBezTo>
                <a:lnTo>
                  <a:pt x="21599" y="6949"/>
                </a:lnTo>
                <a:close/>
                <a:moveTo>
                  <a:pt x="6283" y="10550"/>
                </a:moveTo>
                <a:cubicBezTo>
                  <a:pt x="6072" y="9798"/>
                  <a:pt x="5882" y="8978"/>
                  <a:pt x="5714" y="8082"/>
                </a:cubicBezTo>
                <a:cubicBezTo>
                  <a:pt x="5548" y="7189"/>
                  <a:pt x="5407" y="6299"/>
                  <a:pt x="5287" y="5415"/>
                </a:cubicBezTo>
                <a:lnTo>
                  <a:pt x="1962" y="5415"/>
                </a:lnTo>
                <a:lnTo>
                  <a:pt x="1962" y="6949"/>
                </a:lnTo>
                <a:cubicBezTo>
                  <a:pt x="1962" y="7137"/>
                  <a:pt x="2064" y="7389"/>
                  <a:pt x="2264" y="7709"/>
                </a:cubicBezTo>
                <a:cubicBezTo>
                  <a:pt x="2462" y="8029"/>
                  <a:pt x="2753" y="8358"/>
                  <a:pt x="3126" y="8699"/>
                </a:cubicBezTo>
                <a:cubicBezTo>
                  <a:pt x="3500" y="9040"/>
                  <a:pt x="3954" y="9381"/>
                  <a:pt x="4488" y="9707"/>
                </a:cubicBezTo>
                <a:cubicBezTo>
                  <a:pt x="5022" y="10033"/>
                  <a:pt x="5618" y="10315"/>
                  <a:pt x="6283" y="10550"/>
                </a:cubicBezTo>
                <a:moveTo>
                  <a:pt x="19629" y="5415"/>
                </a:moveTo>
                <a:lnTo>
                  <a:pt x="16280" y="5415"/>
                </a:lnTo>
                <a:cubicBezTo>
                  <a:pt x="16179" y="6299"/>
                  <a:pt x="16043" y="7189"/>
                  <a:pt x="15877" y="8082"/>
                </a:cubicBezTo>
                <a:cubicBezTo>
                  <a:pt x="15712" y="8978"/>
                  <a:pt x="15522" y="9798"/>
                  <a:pt x="15308" y="10550"/>
                </a:cubicBezTo>
                <a:cubicBezTo>
                  <a:pt x="15973" y="10315"/>
                  <a:pt x="16574" y="10033"/>
                  <a:pt x="17105" y="9707"/>
                </a:cubicBezTo>
                <a:cubicBezTo>
                  <a:pt x="17637" y="9381"/>
                  <a:pt x="18091" y="9040"/>
                  <a:pt x="18467" y="8699"/>
                </a:cubicBezTo>
                <a:cubicBezTo>
                  <a:pt x="18844" y="8358"/>
                  <a:pt x="19130" y="8029"/>
                  <a:pt x="19330" y="7709"/>
                </a:cubicBezTo>
                <a:cubicBezTo>
                  <a:pt x="19530" y="7389"/>
                  <a:pt x="19629" y="7137"/>
                  <a:pt x="19629" y="6949"/>
                </a:cubicBezTo>
                <a:lnTo>
                  <a:pt x="19629" y="5415"/>
                </a:lnTo>
                <a:close/>
              </a:path>
            </a:pathLst>
          </a:custGeom>
          <a:solidFill>
            <a:srgbClr val="885E22"/>
          </a:solidFill>
          <a:ln>
            <a:noFill/>
          </a:ln>
          <a:effectLst/>
        </p:spPr>
        <p:txBody>
          <a:bodyPr lIns="50799" tIns="50799" rIns="50799" bIns="50799" anchor="ctr"/>
          <a:lstStyle/>
          <a:p>
            <a:pPr defTabSz="913765">
              <a:defRPr/>
            </a:pPr>
            <a:endParaRPr lang="es-ES" sz="44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微软雅黑" panose="020B0503020204020204" pitchFamily="34" charset="-122"/>
            </a:endParaRPr>
          </a:p>
        </p:txBody>
      </p:sp>
      <p:sp>
        <p:nvSpPr>
          <p:cNvPr id="18" name="TextBox"/>
          <p:cNvSpPr/>
          <p:nvPr/>
        </p:nvSpPr>
        <p:spPr bwMode="auto">
          <a:xfrm rot="1666479" flipH="1">
            <a:off x="4485207" y="899753"/>
            <a:ext cx="1157957" cy="870679"/>
          </a:xfrm>
          <a:custGeom>
            <a:avLst/>
            <a:gdLst>
              <a:gd name="T0" fmla="*/ 9 w 246"/>
              <a:gd name="T1" fmla="*/ 121 h 185"/>
              <a:gd name="T2" fmla="*/ 73 w 246"/>
              <a:gd name="T3" fmla="*/ 31 h 185"/>
              <a:gd name="T4" fmla="*/ 69 w 246"/>
              <a:gd name="T5" fmla="*/ 42 h 185"/>
              <a:gd name="T6" fmla="*/ 192 w 246"/>
              <a:gd name="T7" fmla="*/ 58 h 185"/>
              <a:gd name="T8" fmla="*/ 246 w 246"/>
              <a:gd name="T9" fmla="*/ 133 h 185"/>
              <a:gd name="T10" fmla="*/ 203 w 246"/>
              <a:gd name="T11" fmla="*/ 150 h 185"/>
              <a:gd name="T12" fmla="*/ 105 w 246"/>
              <a:gd name="T13" fmla="*/ 168 h 185"/>
              <a:gd name="T14" fmla="*/ 59 w 246"/>
              <a:gd name="T15" fmla="*/ 147 h 185"/>
              <a:gd name="T16" fmla="*/ 71 w 246"/>
              <a:gd name="T17" fmla="*/ 164 h 185"/>
              <a:gd name="T18" fmla="*/ 0 w 246"/>
              <a:gd name="T19" fmla="*/ 145 h 185"/>
              <a:gd name="T20" fmla="*/ 165 w 246"/>
              <a:gd name="T21" fmla="*/ 83 h 185"/>
              <a:gd name="T22" fmla="*/ 9 w 246"/>
              <a:gd name="T23" fmla="*/ 12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6" h="185">
                <a:moveTo>
                  <a:pt x="9" y="121"/>
                </a:moveTo>
                <a:cubicBezTo>
                  <a:pt x="9" y="121"/>
                  <a:pt x="14" y="59"/>
                  <a:pt x="73" y="31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2"/>
                  <a:pt x="124" y="0"/>
                  <a:pt x="192" y="58"/>
                </a:cubicBezTo>
                <a:cubicBezTo>
                  <a:pt x="241" y="99"/>
                  <a:pt x="246" y="133"/>
                  <a:pt x="246" y="133"/>
                </a:cubicBezTo>
                <a:cubicBezTo>
                  <a:pt x="246" y="133"/>
                  <a:pt x="230" y="116"/>
                  <a:pt x="203" y="150"/>
                </a:cubicBezTo>
                <a:cubicBezTo>
                  <a:pt x="187" y="169"/>
                  <a:pt x="142" y="185"/>
                  <a:pt x="105" y="168"/>
                </a:cubicBezTo>
                <a:cubicBezTo>
                  <a:pt x="68" y="151"/>
                  <a:pt x="59" y="147"/>
                  <a:pt x="59" y="147"/>
                </a:cubicBezTo>
                <a:cubicBezTo>
                  <a:pt x="71" y="164"/>
                  <a:pt x="71" y="164"/>
                  <a:pt x="71" y="164"/>
                </a:cubicBezTo>
                <a:cubicBezTo>
                  <a:pt x="71" y="164"/>
                  <a:pt x="17" y="124"/>
                  <a:pt x="0" y="145"/>
                </a:cubicBezTo>
                <a:cubicBezTo>
                  <a:pt x="0" y="145"/>
                  <a:pt x="79" y="49"/>
                  <a:pt x="165" y="83"/>
                </a:cubicBezTo>
                <a:cubicBezTo>
                  <a:pt x="165" y="83"/>
                  <a:pt x="91" y="41"/>
                  <a:pt x="9" y="121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TextBox"/>
          <p:cNvSpPr/>
          <p:nvPr/>
        </p:nvSpPr>
        <p:spPr bwMode="auto">
          <a:xfrm rot="20192702" flipH="1">
            <a:off x="6176896" y="1433036"/>
            <a:ext cx="740071" cy="614498"/>
          </a:xfrm>
          <a:custGeom>
            <a:avLst/>
            <a:gdLst>
              <a:gd name="T0" fmla="*/ 167 w 196"/>
              <a:gd name="T1" fmla="*/ 142 h 163"/>
              <a:gd name="T2" fmla="*/ 170 w 196"/>
              <a:gd name="T3" fmla="*/ 48 h 163"/>
              <a:gd name="T4" fmla="*/ 167 w 196"/>
              <a:gd name="T5" fmla="*/ 57 h 163"/>
              <a:gd name="T6" fmla="*/ 75 w 196"/>
              <a:gd name="T7" fmla="*/ 3 h 163"/>
              <a:gd name="T8" fmla="*/ 0 w 196"/>
              <a:gd name="T9" fmla="*/ 26 h 163"/>
              <a:gd name="T10" fmla="*/ 20 w 196"/>
              <a:gd name="T11" fmla="*/ 60 h 163"/>
              <a:gd name="T12" fmla="*/ 77 w 196"/>
              <a:gd name="T13" fmla="*/ 124 h 163"/>
              <a:gd name="T14" fmla="*/ 119 w 196"/>
              <a:gd name="T15" fmla="*/ 134 h 163"/>
              <a:gd name="T16" fmla="*/ 102 w 196"/>
              <a:gd name="T17" fmla="*/ 139 h 163"/>
              <a:gd name="T18" fmla="*/ 161 w 196"/>
              <a:gd name="T19" fmla="*/ 163 h 163"/>
              <a:gd name="T20" fmla="*/ 81 w 196"/>
              <a:gd name="T21" fmla="*/ 35 h 163"/>
              <a:gd name="T22" fmla="*/ 167 w 196"/>
              <a:gd name="T23" fmla="*/ 14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63">
                <a:moveTo>
                  <a:pt x="167" y="142"/>
                </a:moveTo>
                <a:cubicBezTo>
                  <a:pt x="167" y="142"/>
                  <a:pt x="196" y="98"/>
                  <a:pt x="170" y="48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7" y="57"/>
                  <a:pt x="152" y="0"/>
                  <a:pt x="75" y="3"/>
                </a:cubicBezTo>
                <a:cubicBezTo>
                  <a:pt x="21" y="6"/>
                  <a:pt x="0" y="26"/>
                  <a:pt x="0" y="26"/>
                </a:cubicBezTo>
                <a:cubicBezTo>
                  <a:pt x="0" y="26"/>
                  <a:pt x="19" y="23"/>
                  <a:pt x="20" y="60"/>
                </a:cubicBezTo>
                <a:cubicBezTo>
                  <a:pt x="21" y="81"/>
                  <a:pt x="43" y="116"/>
                  <a:pt x="77" y="124"/>
                </a:cubicBezTo>
                <a:cubicBezTo>
                  <a:pt x="111" y="131"/>
                  <a:pt x="119" y="134"/>
                  <a:pt x="119" y="134"/>
                </a:cubicBezTo>
                <a:cubicBezTo>
                  <a:pt x="102" y="139"/>
                  <a:pt x="102" y="139"/>
                  <a:pt x="102" y="139"/>
                </a:cubicBezTo>
                <a:cubicBezTo>
                  <a:pt x="102" y="139"/>
                  <a:pt x="159" y="140"/>
                  <a:pt x="161" y="163"/>
                </a:cubicBezTo>
                <a:cubicBezTo>
                  <a:pt x="161" y="163"/>
                  <a:pt x="157" y="56"/>
                  <a:pt x="81" y="35"/>
                </a:cubicBezTo>
                <a:cubicBezTo>
                  <a:pt x="81" y="35"/>
                  <a:pt x="153" y="45"/>
                  <a:pt x="167" y="142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TextBox"/>
          <p:cNvSpPr/>
          <p:nvPr/>
        </p:nvSpPr>
        <p:spPr bwMode="auto">
          <a:xfrm rot="1695130">
            <a:off x="7450448" y="2113150"/>
            <a:ext cx="350040" cy="449367"/>
          </a:xfrm>
          <a:custGeom>
            <a:avLst/>
            <a:gdLst>
              <a:gd name="T0" fmla="*/ 4 w 79"/>
              <a:gd name="T1" fmla="*/ 55 h 101"/>
              <a:gd name="T2" fmla="*/ 37 w 79"/>
              <a:gd name="T3" fmla="*/ 10 h 101"/>
              <a:gd name="T4" fmla="*/ 77 w 79"/>
              <a:gd name="T5" fmla="*/ 5 h 101"/>
              <a:gd name="T6" fmla="*/ 75 w 79"/>
              <a:gd name="T7" fmla="*/ 25 h 101"/>
              <a:gd name="T8" fmla="*/ 61 w 79"/>
              <a:gd name="T9" fmla="*/ 67 h 101"/>
              <a:gd name="T10" fmla="*/ 43 w 79"/>
              <a:gd name="T11" fmla="*/ 81 h 101"/>
              <a:gd name="T12" fmla="*/ 52 w 79"/>
              <a:gd name="T13" fmla="*/ 80 h 101"/>
              <a:gd name="T14" fmla="*/ 30 w 79"/>
              <a:gd name="T15" fmla="*/ 101 h 101"/>
              <a:gd name="T16" fmla="*/ 27 w 79"/>
              <a:gd name="T17" fmla="*/ 87 h 101"/>
              <a:gd name="T18" fmla="*/ 48 w 79"/>
              <a:gd name="T19" fmla="*/ 20 h 101"/>
              <a:gd name="T20" fmla="*/ 18 w 79"/>
              <a:gd name="T21" fmla="*/ 91 h 101"/>
              <a:gd name="T22" fmla="*/ 1 w 79"/>
              <a:gd name="T23" fmla="*/ 51 h 101"/>
              <a:gd name="T24" fmla="*/ 4 w 79"/>
              <a:gd name="T25" fmla="*/ 5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101">
                <a:moveTo>
                  <a:pt x="4" y="55"/>
                </a:moveTo>
                <a:cubicBezTo>
                  <a:pt x="4" y="55"/>
                  <a:pt x="0" y="25"/>
                  <a:pt x="37" y="10"/>
                </a:cubicBezTo>
                <a:cubicBezTo>
                  <a:pt x="63" y="0"/>
                  <a:pt x="77" y="5"/>
                  <a:pt x="77" y="5"/>
                </a:cubicBezTo>
                <a:cubicBezTo>
                  <a:pt x="77" y="5"/>
                  <a:pt x="67" y="7"/>
                  <a:pt x="75" y="25"/>
                </a:cubicBezTo>
                <a:cubicBezTo>
                  <a:pt x="79" y="35"/>
                  <a:pt x="76" y="57"/>
                  <a:pt x="61" y="67"/>
                </a:cubicBezTo>
                <a:cubicBezTo>
                  <a:pt x="47" y="78"/>
                  <a:pt x="43" y="81"/>
                  <a:pt x="43" y="81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29" y="91"/>
                  <a:pt x="30" y="101"/>
                </a:cubicBezTo>
                <a:cubicBezTo>
                  <a:pt x="28" y="97"/>
                  <a:pt x="28" y="92"/>
                  <a:pt x="27" y="87"/>
                </a:cubicBezTo>
                <a:cubicBezTo>
                  <a:pt x="24" y="59"/>
                  <a:pt x="33" y="34"/>
                  <a:pt x="48" y="20"/>
                </a:cubicBezTo>
                <a:cubicBezTo>
                  <a:pt x="30" y="31"/>
                  <a:pt x="14" y="52"/>
                  <a:pt x="18" y="91"/>
                </a:cubicBezTo>
                <a:cubicBezTo>
                  <a:pt x="11" y="85"/>
                  <a:pt x="0" y="71"/>
                  <a:pt x="1" y="51"/>
                </a:cubicBezTo>
                <a:lnTo>
                  <a:pt x="4" y="55"/>
                </a:ln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TextBox"/>
          <p:cNvSpPr/>
          <p:nvPr/>
        </p:nvSpPr>
        <p:spPr bwMode="auto">
          <a:xfrm rot="19798984">
            <a:off x="6263864" y="1609898"/>
            <a:ext cx="1279329" cy="961939"/>
          </a:xfrm>
          <a:custGeom>
            <a:avLst/>
            <a:gdLst>
              <a:gd name="T0" fmla="*/ 9 w 246"/>
              <a:gd name="T1" fmla="*/ 121 h 185"/>
              <a:gd name="T2" fmla="*/ 73 w 246"/>
              <a:gd name="T3" fmla="*/ 31 h 185"/>
              <a:gd name="T4" fmla="*/ 69 w 246"/>
              <a:gd name="T5" fmla="*/ 42 h 185"/>
              <a:gd name="T6" fmla="*/ 192 w 246"/>
              <a:gd name="T7" fmla="*/ 58 h 185"/>
              <a:gd name="T8" fmla="*/ 246 w 246"/>
              <a:gd name="T9" fmla="*/ 133 h 185"/>
              <a:gd name="T10" fmla="*/ 203 w 246"/>
              <a:gd name="T11" fmla="*/ 150 h 185"/>
              <a:gd name="T12" fmla="*/ 105 w 246"/>
              <a:gd name="T13" fmla="*/ 168 h 185"/>
              <a:gd name="T14" fmla="*/ 59 w 246"/>
              <a:gd name="T15" fmla="*/ 147 h 185"/>
              <a:gd name="T16" fmla="*/ 71 w 246"/>
              <a:gd name="T17" fmla="*/ 164 h 185"/>
              <a:gd name="T18" fmla="*/ 0 w 246"/>
              <a:gd name="T19" fmla="*/ 145 h 185"/>
              <a:gd name="T20" fmla="*/ 165 w 246"/>
              <a:gd name="T21" fmla="*/ 83 h 185"/>
              <a:gd name="T22" fmla="*/ 9 w 246"/>
              <a:gd name="T23" fmla="*/ 12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6" h="185">
                <a:moveTo>
                  <a:pt x="9" y="121"/>
                </a:moveTo>
                <a:cubicBezTo>
                  <a:pt x="9" y="121"/>
                  <a:pt x="14" y="59"/>
                  <a:pt x="73" y="31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2"/>
                  <a:pt x="124" y="0"/>
                  <a:pt x="192" y="58"/>
                </a:cubicBezTo>
                <a:cubicBezTo>
                  <a:pt x="241" y="99"/>
                  <a:pt x="246" y="133"/>
                  <a:pt x="246" y="133"/>
                </a:cubicBezTo>
                <a:cubicBezTo>
                  <a:pt x="246" y="133"/>
                  <a:pt x="230" y="116"/>
                  <a:pt x="203" y="150"/>
                </a:cubicBezTo>
                <a:cubicBezTo>
                  <a:pt x="187" y="169"/>
                  <a:pt x="142" y="185"/>
                  <a:pt x="105" y="168"/>
                </a:cubicBezTo>
                <a:cubicBezTo>
                  <a:pt x="68" y="151"/>
                  <a:pt x="59" y="147"/>
                  <a:pt x="59" y="147"/>
                </a:cubicBezTo>
                <a:cubicBezTo>
                  <a:pt x="71" y="164"/>
                  <a:pt x="71" y="164"/>
                  <a:pt x="71" y="164"/>
                </a:cubicBezTo>
                <a:cubicBezTo>
                  <a:pt x="71" y="164"/>
                  <a:pt x="17" y="124"/>
                  <a:pt x="0" y="145"/>
                </a:cubicBezTo>
                <a:cubicBezTo>
                  <a:pt x="0" y="145"/>
                  <a:pt x="79" y="49"/>
                  <a:pt x="165" y="83"/>
                </a:cubicBezTo>
                <a:cubicBezTo>
                  <a:pt x="165" y="83"/>
                  <a:pt x="91" y="41"/>
                  <a:pt x="9" y="121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TextBox"/>
          <p:cNvSpPr/>
          <p:nvPr/>
        </p:nvSpPr>
        <p:spPr bwMode="auto">
          <a:xfrm rot="20742510">
            <a:off x="5953345" y="2110518"/>
            <a:ext cx="350040" cy="449367"/>
          </a:xfrm>
          <a:custGeom>
            <a:avLst/>
            <a:gdLst>
              <a:gd name="T0" fmla="*/ 4 w 79"/>
              <a:gd name="T1" fmla="*/ 55 h 101"/>
              <a:gd name="T2" fmla="*/ 37 w 79"/>
              <a:gd name="T3" fmla="*/ 10 h 101"/>
              <a:gd name="T4" fmla="*/ 77 w 79"/>
              <a:gd name="T5" fmla="*/ 5 h 101"/>
              <a:gd name="T6" fmla="*/ 75 w 79"/>
              <a:gd name="T7" fmla="*/ 25 h 101"/>
              <a:gd name="T8" fmla="*/ 61 w 79"/>
              <a:gd name="T9" fmla="*/ 67 h 101"/>
              <a:gd name="T10" fmla="*/ 43 w 79"/>
              <a:gd name="T11" fmla="*/ 81 h 101"/>
              <a:gd name="T12" fmla="*/ 52 w 79"/>
              <a:gd name="T13" fmla="*/ 80 h 101"/>
              <a:gd name="T14" fmla="*/ 30 w 79"/>
              <a:gd name="T15" fmla="*/ 101 h 101"/>
              <a:gd name="T16" fmla="*/ 27 w 79"/>
              <a:gd name="T17" fmla="*/ 87 h 101"/>
              <a:gd name="T18" fmla="*/ 48 w 79"/>
              <a:gd name="T19" fmla="*/ 20 h 101"/>
              <a:gd name="T20" fmla="*/ 18 w 79"/>
              <a:gd name="T21" fmla="*/ 91 h 101"/>
              <a:gd name="T22" fmla="*/ 1 w 79"/>
              <a:gd name="T23" fmla="*/ 51 h 101"/>
              <a:gd name="T24" fmla="*/ 4 w 79"/>
              <a:gd name="T25" fmla="*/ 5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101">
                <a:moveTo>
                  <a:pt x="4" y="55"/>
                </a:moveTo>
                <a:cubicBezTo>
                  <a:pt x="4" y="55"/>
                  <a:pt x="0" y="25"/>
                  <a:pt x="37" y="10"/>
                </a:cubicBezTo>
                <a:cubicBezTo>
                  <a:pt x="63" y="0"/>
                  <a:pt x="77" y="5"/>
                  <a:pt x="77" y="5"/>
                </a:cubicBezTo>
                <a:cubicBezTo>
                  <a:pt x="77" y="5"/>
                  <a:pt x="67" y="7"/>
                  <a:pt x="75" y="25"/>
                </a:cubicBezTo>
                <a:cubicBezTo>
                  <a:pt x="79" y="35"/>
                  <a:pt x="76" y="57"/>
                  <a:pt x="61" y="67"/>
                </a:cubicBezTo>
                <a:cubicBezTo>
                  <a:pt x="47" y="78"/>
                  <a:pt x="43" y="81"/>
                  <a:pt x="43" y="81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29" y="91"/>
                  <a:pt x="30" y="101"/>
                </a:cubicBezTo>
                <a:cubicBezTo>
                  <a:pt x="28" y="97"/>
                  <a:pt x="28" y="92"/>
                  <a:pt x="27" y="87"/>
                </a:cubicBezTo>
                <a:cubicBezTo>
                  <a:pt x="24" y="59"/>
                  <a:pt x="33" y="34"/>
                  <a:pt x="48" y="20"/>
                </a:cubicBezTo>
                <a:cubicBezTo>
                  <a:pt x="30" y="31"/>
                  <a:pt x="14" y="52"/>
                  <a:pt x="18" y="91"/>
                </a:cubicBezTo>
                <a:cubicBezTo>
                  <a:pt x="11" y="85"/>
                  <a:pt x="0" y="71"/>
                  <a:pt x="1" y="51"/>
                </a:cubicBezTo>
                <a:lnTo>
                  <a:pt x="4" y="55"/>
                </a:ln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TextBox"/>
          <p:cNvSpPr/>
          <p:nvPr/>
        </p:nvSpPr>
        <p:spPr bwMode="auto">
          <a:xfrm>
            <a:off x="4110829" y="2337062"/>
            <a:ext cx="1463726" cy="1347431"/>
          </a:xfrm>
          <a:custGeom>
            <a:avLst/>
            <a:gdLst>
              <a:gd name="T0" fmla="*/ 105 w 164"/>
              <a:gd name="T1" fmla="*/ 85 h 151"/>
              <a:gd name="T2" fmla="*/ 149 w 164"/>
              <a:gd name="T3" fmla="*/ 140 h 151"/>
              <a:gd name="T4" fmla="*/ 60 w 164"/>
              <a:gd name="T5" fmla="*/ 126 h 151"/>
              <a:gd name="T6" fmla="*/ 33 w 164"/>
              <a:gd name="T7" fmla="*/ 0 h 151"/>
              <a:gd name="T8" fmla="*/ 126 w 164"/>
              <a:gd name="T9" fmla="*/ 54 h 151"/>
              <a:gd name="T10" fmla="*/ 164 w 164"/>
              <a:gd name="T11" fmla="*/ 127 h 151"/>
              <a:gd name="T12" fmla="*/ 105 w 164"/>
              <a:gd name="T13" fmla="*/ 85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4" h="151">
                <a:moveTo>
                  <a:pt x="105" y="85"/>
                </a:moveTo>
                <a:cubicBezTo>
                  <a:pt x="105" y="85"/>
                  <a:pt x="156" y="110"/>
                  <a:pt x="149" y="140"/>
                </a:cubicBezTo>
                <a:cubicBezTo>
                  <a:pt x="134" y="131"/>
                  <a:pt x="88" y="151"/>
                  <a:pt x="60" y="126"/>
                </a:cubicBezTo>
                <a:cubicBezTo>
                  <a:pt x="0" y="69"/>
                  <a:pt x="33" y="0"/>
                  <a:pt x="33" y="0"/>
                </a:cubicBezTo>
                <a:cubicBezTo>
                  <a:pt x="39" y="49"/>
                  <a:pt x="90" y="22"/>
                  <a:pt x="126" y="54"/>
                </a:cubicBezTo>
                <a:cubicBezTo>
                  <a:pt x="159" y="83"/>
                  <a:pt x="162" y="111"/>
                  <a:pt x="164" y="127"/>
                </a:cubicBezTo>
                <a:cubicBezTo>
                  <a:pt x="162" y="121"/>
                  <a:pt x="142" y="91"/>
                  <a:pt x="105" y="85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TextBox"/>
          <p:cNvSpPr/>
          <p:nvPr/>
        </p:nvSpPr>
        <p:spPr bwMode="auto">
          <a:xfrm>
            <a:off x="6551240" y="2372110"/>
            <a:ext cx="1429534" cy="1074879"/>
          </a:xfrm>
          <a:custGeom>
            <a:avLst/>
            <a:gdLst>
              <a:gd name="T0" fmla="*/ 9 w 246"/>
              <a:gd name="T1" fmla="*/ 121 h 185"/>
              <a:gd name="T2" fmla="*/ 73 w 246"/>
              <a:gd name="T3" fmla="*/ 31 h 185"/>
              <a:gd name="T4" fmla="*/ 69 w 246"/>
              <a:gd name="T5" fmla="*/ 42 h 185"/>
              <a:gd name="T6" fmla="*/ 192 w 246"/>
              <a:gd name="T7" fmla="*/ 58 h 185"/>
              <a:gd name="T8" fmla="*/ 246 w 246"/>
              <a:gd name="T9" fmla="*/ 133 h 185"/>
              <a:gd name="T10" fmla="*/ 203 w 246"/>
              <a:gd name="T11" fmla="*/ 150 h 185"/>
              <a:gd name="T12" fmla="*/ 105 w 246"/>
              <a:gd name="T13" fmla="*/ 168 h 185"/>
              <a:gd name="T14" fmla="*/ 59 w 246"/>
              <a:gd name="T15" fmla="*/ 147 h 185"/>
              <a:gd name="T16" fmla="*/ 71 w 246"/>
              <a:gd name="T17" fmla="*/ 164 h 185"/>
              <a:gd name="T18" fmla="*/ 0 w 246"/>
              <a:gd name="T19" fmla="*/ 145 h 185"/>
              <a:gd name="T20" fmla="*/ 165 w 246"/>
              <a:gd name="T21" fmla="*/ 83 h 185"/>
              <a:gd name="T22" fmla="*/ 9 w 246"/>
              <a:gd name="T23" fmla="*/ 12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6" h="185">
                <a:moveTo>
                  <a:pt x="9" y="121"/>
                </a:moveTo>
                <a:cubicBezTo>
                  <a:pt x="9" y="121"/>
                  <a:pt x="14" y="59"/>
                  <a:pt x="73" y="31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2"/>
                  <a:pt x="124" y="0"/>
                  <a:pt x="192" y="58"/>
                </a:cubicBezTo>
                <a:cubicBezTo>
                  <a:pt x="241" y="99"/>
                  <a:pt x="246" y="133"/>
                  <a:pt x="246" y="133"/>
                </a:cubicBezTo>
                <a:cubicBezTo>
                  <a:pt x="246" y="133"/>
                  <a:pt x="230" y="116"/>
                  <a:pt x="203" y="150"/>
                </a:cubicBezTo>
                <a:cubicBezTo>
                  <a:pt x="187" y="169"/>
                  <a:pt x="142" y="185"/>
                  <a:pt x="105" y="168"/>
                </a:cubicBezTo>
                <a:cubicBezTo>
                  <a:pt x="68" y="151"/>
                  <a:pt x="59" y="147"/>
                  <a:pt x="59" y="147"/>
                </a:cubicBezTo>
                <a:cubicBezTo>
                  <a:pt x="71" y="164"/>
                  <a:pt x="71" y="164"/>
                  <a:pt x="71" y="164"/>
                </a:cubicBezTo>
                <a:cubicBezTo>
                  <a:pt x="71" y="164"/>
                  <a:pt x="17" y="124"/>
                  <a:pt x="0" y="145"/>
                </a:cubicBezTo>
                <a:cubicBezTo>
                  <a:pt x="0" y="145"/>
                  <a:pt x="79" y="49"/>
                  <a:pt x="165" y="83"/>
                </a:cubicBezTo>
                <a:cubicBezTo>
                  <a:pt x="165" y="83"/>
                  <a:pt x="91" y="41"/>
                  <a:pt x="9" y="121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r>
              <a:rPr lang="id-ID" sz="12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id-ID" sz="12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TextBox"/>
          <p:cNvSpPr/>
          <p:nvPr/>
        </p:nvSpPr>
        <p:spPr bwMode="auto">
          <a:xfrm>
            <a:off x="6372548" y="2866702"/>
            <a:ext cx="1312038" cy="893693"/>
          </a:xfrm>
          <a:custGeom>
            <a:avLst/>
            <a:gdLst>
              <a:gd name="T0" fmla="*/ 129 w 226"/>
              <a:gd name="T1" fmla="*/ 12 h 154"/>
              <a:gd name="T2" fmla="*/ 7 w 226"/>
              <a:gd name="T3" fmla="*/ 154 h 154"/>
              <a:gd name="T4" fmla="*/ 0 w 226"/>
              <a:gd name="T5" fmla="*/ 142 h 154"/>
              <a:gd name="T6" fmla="*/ 120 w 226"/>
              <a:gd name="T7" fmla="*/ 8 h 154"/>
              <a:gd name="T8" fmla="*/ 226 w 226"/>
              <a:gd name="T9" fmla="*/ 19 h 154"/>
              <a:gd name="T10" fmla="*/ 129 w 226"/>
              <a:gd name="T11" fmla="*/ 1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6" h="154">
                <a:moveTo>
                  <a:pt x="129" y="12"/>
                </a:moveTo>
                <a:cubicBezTo>
                  <a:pt x="55" y="28"/>
                  <a:pt x="4" y="90"/>
                  <a:pt x="7" y="154"/>
                </a:cubicBezTo>
                <a:cubicBezTo>
                  <a:pt x="4" y="151"/>
                  <a:pt x="3" y="145"/>
                  <a:pt x="0" y="142"/>
                </a:cubicBezTo>
                <a:cubicBezTo>
                  <a:pt x="0" y="80"/>
                  <a:pt x="48" y="24"/>
                  <a:pt x="120" y="8"/>
                </a:cubicBezTo>
                <a:cubicBezTo>
                  <a:pt x="157" y="0"/>
                  <a:pt x="195" y="5"/>
                  <a:pt x="226" y="19"/>
                </a:cubicBezTo>
                <a:cubicBezTo>
                  <a:pt x="197" y="8"/>
                  <a:pt x="163" y="5"/>
                  <a:pt x="129" y="12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TextBox"/>
          <p:cNvSpPr/>
          <p:nvPr/>
        </p:nvSpPr>
        <p:spPr bwMode="auto">
          <a:xfrm>
            <a:off x="5696947" y="2024427"/>
            <a:ext cx="122392" cy="812489"/>
          </a:xfrm>
          <a:custGeom>
            <a:avLst/>
            <a:gdLst>
              <a:gd name="T0" fmla="*/ 12 w 21"/>
              <a:gd name="T1" fmla="*/ 80 h 81"/>
              <a:gd name="T2" fmla="*/ 3 w 21"/>
              <a:gd name="T3" fmla="*/ 81 h 81"/>
              <a:gd name="T4" fmla="*/ 3 w 21"/>
              <a:gd name="T5" fmla="*/ 32 h 81"/>
              <a:gd name="T6" fmla="*/ 5 w 21"/>
              <a:gd name="T7" fmla="*/ 0 h 81"/>
              <a:gd name="T8" fmla="*/ 14 w 21"/>
              <a:gd name="T9" fmla="*/ 28 h 81"/>
              <a:gd name="T10" fmla="*/ 12 w 21"/>
              <a:gd name="T11" fmla="*/ 8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81">
                <a:moveTo>
                  <a:pt x="12" y="80"/>
                </a:moveTo>
                <a:cubicBezTo>
                  <a:pt x="9" y="81"/>
                  <a:pt x="6" y="81"/>
                  <a:pt x="3" y="81"/>
                </a:cubicBezTo>
                <a:cubicBezTo>
                  <a:pt x="3" y="55"/>
                  <a:pt x="3" y="36"/>
                  <a:pt x="3" y="32"/>
                </a:cubicBezTo>
                <a:cubicBezTo>
                  <a:pt x="0" y="8"/>
                  <a:pt x="1" y="0"/>
                  <a:pt x="5" y="0"/>
                </a:cubicBezTo>
                <a:cubicBezTo>
                  <a:pt x="9" y="0"/>
                  <a:pt x="21" y="3"/>
                  <a:pt x="14" y="28"/>
                </a:cubicBezTo>
                <a:cubicBezTo>
                  <a:pt x="13" y="33"/>
                  <a:pt x="12" y="52"/>
                  <a:pt x="12" y="80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TextBox"/>
          <p:cNvSpPr/>
          <p:nvPr/>
        </p:nvSpPr>
        <p:spPr bwMode="auto">
          <a:xfrm>
            <a:off x="5324876" y="3522892"/>
            <a:ext cx="173795" cy="1723724"/>
          </a:xfrm>
          <a:custGeom>
            <a:avLst/>
            <a:gdLst>
              <a:gd name="T0" fmla="*/ 21 w 30"/>
              <a:gd name="T1" fmla="*/ 297 h 297"/>
              <a:gd name="T2" fmla="*/ 29 w 30"/>
              <a:gd name="T3" fmla="*/ 290 h 297"/>
              <a:gd name="T4" fmla="*/ 29 w 30"/>
              <a:gd name="T5" fmla="*/ 13 h 297"/>
              <a:gd name="T6" fmla="*/ 21 w 30"/>
              <a:gd name="T7" fmla="*/ 2 h 297"/>
              <a:gd name="T8" fmla="*/ 22 w 30"/>
              <a:gd name="T9" fmla="*/ 7 h 297"/>
              <a:gd name="T10" fmla="*/ 14 w 30"/>
              <a:gd name="T11" fmla="*/ 290 h 297"/>
              <a:gd name="T12" fmla="*/ 21 w 30"/>
              <a:gd name="T13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297">
                <a:moveTo>
                  <a:pt x="21" y="297"/>
                </a:moveTo>
                <a:cubicBezTo>
                  <a:pt x="25" y="297"/>
                  <a:pt x="29" y="294"/>
                  <a:pt x="29" y="290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9"/>
                  <a:pt x="25" y="2"/>
                  <a:pt x="21" y="2"/>
                </a:cubicBezTo>
                <a:cubicBezTo>
                  <a:pt x="17" y="2"/>
                  <a:pt x="0" y="0"/>
                  <a:pt x="22" y="7"/>
                </a:cubicBezTo>
                <a:cubicBezTo>
                  <a:pt x="30" y="9"/>
                  <a:pt x="14" y="290"/>
                  <a:pt x="14" y="290"/>
                </a:cubicBezTo>
                <a:cubicBezTo>
                  <a:pt x="14" y="294"/>
                  <a:pt x="17" y="297"/>
                  <a:pt x="21" y="297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TextBox"/>
          <p:cNvSpPr/>
          <p:nvPr/>
        </p:nvSpPr>
        <p:spPr bwMode="auto">
          <a:xfrm>
            <a:off x="6622227" y="3853435"/>
            <a:ext cx="149317" cy="1393181"/>
          </a:xfrm>
          <a:custGeom>
            <a:avLst/>
            <a:gdLst>
              <a:gd name="T0" fmla="*/ 8 w 26"/>
              <a:gd name="T1" fmla="*/ 240 h 240"/>
              <a:gd name="T2" fmla="*/ 16 w 26"/>
              <a:gd name="T3" fmla="*/ 233 h 240"/>
              <a:gd name="T4" fmla="*/ 17 w 26"/>
              <a:gd name="T5" fmla="*/ 34 h 240"/>
              <a:gd name="T6" fmla="*/ 12 w 26"/>
              <a:gd name="T7" fmla="*/ 33 h 240"/>
              <a:gd name="T8" fmla="*/ 1 w 26"/>
              <a:gd name="T9" fmla="*/ 233 h 240"/>
              <a:gd name="T10" fmla="*/ 8 w 26"/>
              <a:gd name="T11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" h="240">
                <a:moveTo>
                  <a:pt x="8" y="240"/>
                </a:moveTo>
                <a:cubicBezTo>
                  <a:pt x="12" y="240"/>
                  <a:pt x="16" y="237"/>
                  <a:pt x="16" y="233"/>
                </a:cubicBezTo>
                <a:cubicBezTo>
                  <a:pt x="16" y="233"/>
                  <a:pt x="8" y="68"/>
                  <a:pt x="17" y="34"/>
                </a:cubicBezTo>
                <a:cubicBezTo>
                  <a:pt x="26" y="0"/>
                  <a:pt x="15" y="30"/>
                  <a:pt x="12" y="33"/>
                </a:cubicBezTo>
                <a:cubicBezTo>
                  <a:pt x="0" y="53"/>
                  <a:pt x="1" y="233"/>
                  <a:pt x="1" y="233"/>
                </a:cubicBezTo>
                <a:cubicBezTo>
                  <a:pt x="1" y="237"/>
                  <a:pt x="4" y="240"/>
                  <a:pt x="8" y="240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TextBox"/>
          <p:cNvSpPr/>
          <p:nvPr/>
        </p:nvSpPr>
        <p:spPr bwMode="auto">
          <a:xfrm>
            <a:off x="6335829" y="3464130"/>
            <a:ext cx="117496" cy="1525398"/>
          </a:xfrm>
          <a:custGeom>
            <a:avLst/>
            <a:gdLst>
              <a:gd name="T0" fmla="*/ 9 w 20"/>
              <a:gd name="T1" fmla="*/ 263 h 263"/>
              <a:gd name="T2" fmla="*/ 17 w 20"/>
              <a:gd name="T3" fmla="*/ 256 h 263"/>
              <a:gd name="T4" fmla="*/ 17 w 20"/>
              <a:gd name="T5" fmla="*/ 19 h 263"/>
              <a:gd name="T6" fmla="*/ 9 w 20"/>
              <a:gd name="T7" fmla="*/ 12 h 263"/>
              <a:gd name="T8" fmla="*/ 2 w 20"/>
              <a:gd name="T9" fmla="*/ 256 h 263"/>
              <a:gd name="T10" fmla="*/ 9 w 20"/>
              <a:gd name="T11" fmla="*/ 26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263">
                <a:moveTo>
                  <a:pt x="9" y="263"/>
                </a:moveTo>
                <a:cubicBezTo>
                  <a:pt x="13" y="263"/>
                  <a:pt x="17" y="260"/>
                  <a:pt x="17" y="256"/>
                </a:cubicBezTo>
                <a:cubicBezTo>
                  <a:pt x="17" y="256"/>
                  <a:pt x="8" y="67"/>
                  <a:pt x="17" y="19"/>
                </a:cubicBezTo>
                <a:cubicBezTo>
                  <a:pt x="20" y="0"/>
                  <a:pt x="12" y="9"/>
                  <a:pt x="9" y="12"/>
                </a:cubicBezTo>
                <a:cubicBezTo>
                  <a:pt x="0" y="22"/>
                  <a:pt x="2" y="256"/>
                  <a:pt x="2" y="256"/>
                </a:cubicBezTo>
                <a:cubicBezTo>
                  <a:pt x="2" y="260"/>
                  <a:pt x="5" y="263"/>
                  <a:pt x="9" y="263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TextBox"/>
          <p:cNvSpPr>
            <a:spLocks noEditPoints="1"/>
          </p:cNvSpPr>
          <p:nvPr/>
        </p:nvSpPr>
        <p:spPr bwMode="auto">
          <a:xfrm>
            <a:off x="5400758" y="4886690"/>
            <a:ext cx="1314485" cy="1131194"/>
          </a:xfrm>
          <a:custGeom>
            <a:avLst/>
            <a:gdLst>
              <a:gd name="T0" fmla="*/ 2 w 226"/>
              <a:gd name="T1" fmla="*/ 61 h 195"/>
              <a:gd name="T2" fmla="*/ 56 w 226"/>
              <a:gd name="T3" fmla="*/ 128 h 195"/>
              <a:gd name="T4" fmla="*/ 56 w 226"/>
              <a:gd name="T5" fmla="*/ 128 h 195"/>
              <a:gd name="T6" fmla="*/ 108 w 226"/>
              <a:gd name="T7" fmla="*/ 192 h 195"/>
              <a:gd name="T8" fmla="*/ 113 w 226"/>
              <a:gd name="T9" fmla="*/ 195 h 195"/>
              <a:gd name="T10" fmla="*/ 119 w 226"/>
              <a:gd name="T11" fmla="*/ 192 h 195"/>
              <a:gd name="T12" fmla="*/ 171 w 226"/>
              <a:gd name="T13" fmla="*/ 128 h 195"/>
              <a:gd name="T14" fmla="*/ 171 w 226"/>
              <a:gd name="T15" fmla="*/ 128 h 195"/>
              <a:gd name="T16" fmla="*/ 224 w 226"/>
              <a:gd name="T17" fmla="*/ 61 h 195"/>
              <a:gd name="T18" fmla="*/ 225 w 226"/>
              <a:gd name="T19" fmla="*/ 54 h 195"/>
              <a:gd name="T20" fmla="*/ 219 w 226"/>
              <a:gd name="T21" fmla="*/ 49 h 195"/>
              <a:gd name="T22" fmla="*/ 178 w 226"/>
              <a:gd name="T23" fmla="*/ 7 h 195"/>
              <a:gd name="T24" fmla="*/ 177 w 226"/>
              <a:gd name="T25" fmla="*/ 5 h 195"/>
              <a:gd name="T26" fmla="*/ 169 w 226"/>
              <a:gd name="T27" fmla="*/ 1 h 195"/>
              <a:gd name="T28" fmla="*/ 166 w 226"/>
              <a:gd name="T29" fmla="*/ 2 h 195"/>
              <a:gd name="T30" fmla="*/ 163 w 226"/>
              <a:gd name="T31" fmla="*/ 7 h 195"/>
              <a:gd name="T32" fmla="*/ 113 w 226"/>
              <a:gd name="T33" fmla="*/ 50 h 195"/>
              <a:gd name="T34" fmla="*/ 64 w 226"/>
              <a:gd name="T35" fmla="*/ 7 h 195"/>
              <a:gd name="T36" fmla="*/ 56 w 226"/>
              <a:gd name="T37" fmla="*/ 1 h 195"/>
              <a:gd name="T38" fmla="*/ 56 w 226"/>
              <a:gd name="T39" fmla="*/ 1 h 195"/>
              <a:gd name="T40" fmla="*/ 53 w 226"/>
              <a:gd name="T41" fmla="*/ 2 h 195"/>
              <a:gd name="T42" fmla="*/ 50 w 226"/>
              <a:gd name="T43" fmla="*/ 5 h 195"/>
              <a:gd name="T44" fmla="*/ 49 w 226"/>
              <a:gd name="T45" fmla="*/ 7 h 195"/>
              <a:gd name="T46" fmla="*/ 7 w 226"/>
              <a:gd name="T47" fmla="*/ 49 h 195"/>
              <a:gd name="T48" fmla="*/ 1 w 226"/>
              <a:gd name="T49" fmla="*/ 54 h 195"/>
              <a:gd name="T50" fmla="*/ 2 w 226"/>
              <a:gd name="T51" fmla="*/ 61 h 195"/>
              <a:gd name="T52" fmla="*/ 75 w 226"/>
              <a:gd name="T53" fmla="*/ 128 h 195"/>
              <a:gd name="T54" fmla="*/ 152 w 226"/>
              <a:gd name="T55" fmla="*/ 128 h 195"/>
              <a:gd name="T56" fmla="*/ 113 w 226"/>
              <a:gd name="T57" fmla="*/ 175 h 195"/>
              <a:gd name="T58" fmla="*/ 75 w 226"/>
              <a:gd name="T59" fmla="*/ 128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26" h="195">
                <a:moveTo>
                  <a:pt x="2" y="61"/>
                </a:moveTo>
                <a:cubicBezTo>
                  <a:pt x="56" y="128"/>
                  <a:pt x="56" y="128"/>
                  <a:pt x="56" y="128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108" y="192"/>
                  <a:pt x="108" y="192"/>
                  <a:pt x="108" y="192"/>
                </a:cubicBezTo>
                <a:cubicBezTo>
                  <a:pt x="109" y="194"/>
                  <a:pt x="111" y="195"/>
                  <a:pt x="113" y="195"/>
                </a:cubicBezTo>
                <a:cubicBezTo>
                  <a:pt x="116" y="195"/>
                  <a:pt x="118" y="194"/>
                  <a:pt x="119" y="192"/>
                </a:cubicBezTo>
                <a:cubicBezTo>
                  <a:pt x="171" y="128"/>
                  <a:pt x="171" y="128"/>
                  <a:pt x="171" y="128"/>
                </a:cubicBezTo>
                <a:cubicBezTo>
                  <a:pt x="171" y="128"/>
                  <a:pt x="171" y="128"/>
                  <a:pt x="171" y="128"/>
                </a:cubicBezTo>
                <a:cubicBezTo>
                  <a:pt x="224" y="61"/>
                  <a:pt x="224" y="61"/>
                  <a:pt x="224" y="61"/>
                </a:cubicBezTo>
                <a:cubicBezTo>
                  <a:pt x="226" y="59"/>
                  <a:pt x="226" y="56"/>
                  <a:pt x="225" y="54"/>
                </a:cubicBezTo>
                <a:cubicBezTo>
                  <a:pt x="224" y="51"/>
                  <a:pt x="222" y="50"/>
                  <a:pt x="219" y="49"/>
                </a:cubicBezTo>
                <a:cubicBezTo>
                  <a:pt x="198" y="46"/>
                  <a:pt x="180" y="29"/>
                  <a:pt x="178" y="7"/>
                </a:cubicBezTo>
                <a:cubicBezTo>
                  <a:pt x="178" y="6"/>
                  <a:pt x="177" y="5"/>
                  <a:pt x="177" y="5"/>
                </a:cubicBezTo>
                <a:cubicBezTo>
                  <a:pt x="175" y="2"/>
                  <a:pt x="172" y="0"/>
                  <a:pt x="169" y="1"/>
                </a:cubicBezTo>
                <a:cubicBezTo>
                  <a:pt x="168" y="1"/>
                  <a:pt x="167" y="1"/>
                  <a:pt x="166" y="2"/>
                </a:cubicBezTo>
                <a:cubicBezTo>
                  <a:pt x="164" y="3"/>
                  <a:pt x="163" y="5"/>
                  <a:pt x="163" y="7"/>
                </a:cubicBezTo>
                <a:cubicBezTo>
                  <a:pt x="160" y="31"/>
                  <a:pt x="138" y="50"/>
                  <a:pt x="113" y="50"/>
                </a:cubicBezTo>
                <a:cubicBezTo>
                  <a:pt x="88" y="50"/>
                  <a:pt x="67" y="31"/>
                  <a:pt x="64" y="7"/>
                </a:cubicBezTo>
                <a:cubicBezTo>
                  <a:pt x="63" y="3"/>
                  <a:pt x="60" y="1"/>
                  <a:pt x="56" y="1"/>
                </a:cubicBezTo>
                <a:cubicBezTo>
                  <a:pt x="56" y="1"/>
                  <a:pt x="56" y="1"/>
                  <a:pt x="56" y="1"/>
                </a:cubicBezTo>
                <a:cubicBezTo>
                  <a:pt x="55" y="1"/>
                  <a:pt x="54" y="1"/>
                  <a:pt x="53" y="2"/>
                </a:cubicBezTo>
                <a:cubicBezTo>
                  <a:pt x="51" y="2"/>
                  <a:pt x="50" y="3"/>
                  <a:pt x="50" y="5"/>
                </a:cubicBezTo>
                <a:cubicBezTo>
                  <a:pt x="49" y="5"/>
                  <a:pt x="49" y="6"/>
                  <a:pt x="49" y="7"/>
                </a:cubicBezTo>
                <a:cubicBezTo>
                  <a:pt x="46" y="29"/>
                  <a:pt x="29" y="46"/>
                  <a:pt x="7" y="49"/>
                </a:cubicBezTo>
                <a:cubicBezTo>
                  <a:pt x="4" y="50"/>
                  <a:pt x="2" y="51"/>
                  <a:pt x="1" y="54"/>
                </a:cubicBezTo>
                <a:cubicBezTo>
                  <a:pt x="0" y="56"/>
                  <a:pt x="1" y="59"/>
                  <a:pt x="2" y="61"/>
                </a:cubicBezTo>
                <a:close/>
                <a:moveTo>
                  <a:pt x="75" y="128"/>
                </a:moveTo>
                <a:cubicBezTo>
                  <a:pt x="101" y="123"/>
                  <a:pt x="126" y="123"/>
                  <a:pt x="152" y="128"/>
                </a:cubicBezTo>
                <a:cubicBezTo>
                  <a:pt x="113" y="175"/>
                  <a:pt x="113" y="175"/>
                  <a:pt x="113" y="175"/>
                </a:cubicBezTo>
                <a:lnTo>
                  <a:pt x="75" y="128"/>
                </a:ln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TextBox"/>
          <p:cNvSpPr/>
          <p:nvPr/>
        </p:nvSpPr>
        <p:spPr bwMode="auto">
          <a:xfrm>
            <a:off x="5684707" y="3113746"/>
            <a:ext cx="88122" cy="1875782"/>
          </a:xfrm>
          <a:custGeom>
            <a:avLst/>
            <a:gdLst>
              <a:gd name="T0" fmla="*/ 13 w 15"/>
              <a:gd name="T1" fmla="*/ 4 h 300"/>
              <a:gd name="T2" fmla="*/ 15 w 15"/>
              <a:gd name="T3" fmla="*/ 293 h 300"/>
              <a:gd name="T4" fmla="*/ 7 w 15"/>
              <a:gd name="T5" fmla="*/ 300 h 300"/>
              <a:gd name="T6" fmla="*/ 0 w 15"/>
              <a:gd name="T7" fmla="*/ 293 h 300"/>
              <a:gd name="T8" fmla="*/ 4 w 15"/>
              <a:gd name="T9" fmla="*/ 0 h 300"/>
              <a:gd name="T10" fmla="*/ 13 w 15"/>
              <a:gd name="T11" fmla="*/ 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" h="300">
                <a:moveTo>
                  <a:pt x="13" y="4"/>
                </a:moveTo>
                <a:cubicBezTo>
                  <a:pt x="13" y="137"/>
                  <a:pt x="15" y="293"/>
                  <a:pt x="15" y="293"/>
                </a:cubicBezTo>
                <a:cubicBezTo>
                  <a:pt x="15" y="297"/>
                  <a:pt x="11" y="300"/>
                  <a:pt x="7" y="300"/>
                </a:cubicBezTo>
                <a:cubicBezTo>
                  <a:pt x="3" y="300"/>
                  <a:pt x="0" y="297"/>
                  <a:pt x="0" y="293"/>
                </a:cubicBezTo>
                <a:cubicBezTo>
                  <a:pt x="0" y="293"/>
                  <a:pt x="3" y="134"/>
                  <a:pt x="4" y="0"/>
                </a:cubicBezTo>
                <a:cubicBezTo>
                  <a:pt x="7" y="2"/>
                  <a:pt x="10" y="3"/>
                  <a:pt x="13" y="4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TextBox"/>
          <p:cNvSpPr/>
          <p:nvPr/>
        </p:nvSpPr>
        <p:spPr bwMode="auto">
          <a:xfrm>
            <a:off x="5654905" y="2739006"/>
            <a:ext cx="879199" cy="730020"/>
          </a:xfrm>
          <a:custGeom>
            <a:avLst/>
            <a:gdLst>
              <a:gd name="T0" fmla="*/ 167 w 196"/>
              <a:gd name="T1" fmla="*/ 142 h 163"/>
              <a:gd name="T2" fmla="*/ 170 w 196"/>
              <a:gd name="T3" fmla="*/ 48 h 163"/>
              <a:gd name="T4" fmla="*/ 167 w 196"/>
              <a:gd name="T5" fmla="*/ 57 h 163"/>
              <a:gd name="T6" fmla="*/ 75 w 196"/>
              <a:gd name="T7" fmla="*/ 3 h 163"/>
              <a:gd name="T8" fmla="*/ 0 w 196"/>
              <a:gd name="T9" fmla="*/ 26 h 163"/>
              <a:gd name="T10" fmla="*/ 20 w 196"/>
              <a:gd name="T11" fmla="*/ 60 h 163"/>
              <a:gd name="T12" fmla="*/ 77 w 196"/>
              <a:gd name="T13" fmla="*/ 124 h 163"/>
              <a:gd name="T14" fmla="*/ 119 w 196"/>
              <a:gd name="T15" fmla="*/ 134 h 163"/>
              <a:gd name="T16" fmla="*/ 102 w 196"/>
              <a:gd name="T17" fmla="*/ 139 h 163"/>
              <a:gd name="T18" fmla="*/ 161 w 196"/>
              <a:gd name="T19" fmla="*/ 163 h 163"/>
              <a:gd name="T20" fmla="*/ 81 w 196"/>
              <a:gd name="T21" fmla="*/ 35 h 163"/>
              <a:gd name="T22" fmla="*/ 167 w 196"/>
              <a:gd name="T23" fmla="*/ 14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63">
                <a:moveTo>
                  <a:pt x="167" y="142"/>
                </a:moveTo>
                <a:cubicBezTo>
                  <a:pt x="167" y="142"/>
                  <a:pt x="196" y="98"/>
                  <a:pt x="170" y="48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7" y="57"/>
                  <a:pt x="152" y="0"/>
                  <a:pt x="75" y="3"/>
                </a:cubicBezTo>
                <a:cubicBezTo>
                  <a:pt x="21" y="6"/>
                  <a:pt x="0" y="26"/>
                  <a:pt x="0" y="26"/>
                </a:cubicBezTo>
                <a:cubicBezTo>
                  <a:pt x="0" y="26"/>
                  <a:pt x="19" y="23"/>
                  <a:pt x="20" y="60"/>
                </a:cubicBezTo>
                <a:cubicBezTo>
                  <a:pt x="21" y="81"/>
                  <a:pt x="43" y="116"/>
                  <a:pt x="77" y="124"/>
                </a:cubicBezTo>
                <a:cubicBezTo>
                  <a:pt x="111" y="131"/>
                  <a:pt x="119" y="134"/>
                  <a:pt x="119" y="134"/>
                </a:cubicBezTo>
                <a:cubicBezTo>
                  <a:pt x="102" y="139"/>
                  <a:pt x="102" y="139"/>
                  <a:pt x="102" y="139"/>
                </a:cubicBezTo>
                <a:cubicBezTo>
                  <a:pt x="102" y="139"/>
                  <a:pt x="159" y="140"/>
                  <a:pt x="161" y="163"/>
                </a:cubicBezTo>
                <a:cubicBezTo>
                  <a:pt x="161" y="163"/>
                  <a:pt x="157" y="56"/>
                  <a:pt x="81" y="35"/>
                </a:cubicBezTo>
                <a:cubicBezTo>
                  <a:pt x="81" y="35"/>
                  <a:pt x="153" y="45"/>
                  <a:pt x="167" y="142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TextBox"/>
          <p:cNvSpPr/>
          <p:nvPr/>
        </p:nvSpPr>
        <p:spPr bwMode="auto">
          <a:xfrm>
            <a:off x="5005724" y="2095912"/>
            <a:ext cx="452848" cy="604773"/>
          </a:xfrm>
          <a:custGeom>
            <a:avLst/>
            <a:gdLst>
              <a:gd name="T0" fmla="*/ 23 w 78"/>
              <a:gd name="T1" fmla="*/ 85 h 104"/>
              <a:gd name="T2" fmla="*/ 18 w 78"/>
              <a:gd name="T3" fmla="*/ 31 h 104"/>
              <a:gd name="T4" fmla="*/ 45 w 78"/>
              <a:gd name="T5" fmla="*/ 0 h 104"/>
              <a:gd name="T6" fmla="*/ 57 w 78"/>
              <a:gd name="T7" fmla="*/ 17 h 104"/>
              <a:gd name="T8" fmla="*/ 75 w 78"/>
              <a:gd name="T9" fmla="*/ 57 h 104"/>
              <a:gd name="T10" fmla="*/ 70 w 78"/>
              <a:gd name="T11" fmla="*/ 79 h 104"/>
              <a:gd name="T12" fmla="*/ 76 w 78"/>
              <a:gd name="T13" fmla="*/ 72 h 104"/>
              <a:gd name="T14" fmla="*/ 73 w 78"/>
              <a:gd name="T15" fmla="*/ 104 h 104"/>
              <a:gd name="T16" fmla="*/ 62 w 78"/>
              <a:gd name="T17" fmla="*/ 95 h 104"/>
              <a:gd name="T18" fmla="*/ 33 w 78"/>
              <a:gd name="T19" fmla="*/ 30 h 104"/>
              <a:gd name="T20" fmla="*/ 57 w 78"/>
              <a:gd name="T21" fmla="*/ 104 h 104"/>
              <a:gd name="T22" fmla="*/ 19 w 78"/>
              <a:gd name="T23" fmla="*/ 85 h 104"/>
              <a:gd name="T24" fmla="*/ 23 w 78"/>
              <a:gd name="T25" fmla="*/ 85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" h="104">
                <a:moveTo>
                  <a:pt x="23" y="85"/>
                </a:moveTo>
                <a:cubicBezTo>
                  <a:pt x="23" y="85"/>
                  <a:pt x="0" y="66"/>
                  <a:pt x="18" y="31"/>
                </a:cubicBezTo>
                <a:cubicBezTo>
                  <a:pt x="31" y="5"/>
                  <a:pt x="45" y="0"/>
                  <a:pt x="45" y="0"/>
                </a:cubicBezTo>
                <a:cubicBezTo>
                  <a:pt x="45" y="0"/>
                  <a:pt x="40" y="8"/>
                  <a:pt x="57" y="17"/>
                </a:cubicBezTo>
                <a:cubicBezTo>
                  <a:pt x="67" y="22"/>
                  <a:pt x="78" y="40"/>
                  <a:pt x="75" y="57"/>
                </a:cubicBezTo>
                <a:cubicBezTo>
                  <a:pt x="71" y="75"/>
                  <a:pt x="70" y="79"/>
                  <a:pt x="70" y="79"/>
                </a:cubicBezTo>
                <a:cubicBezTo>
                  <a:pt x="76" y="72"/>
                  <a:pt x="76" y="72"/>
                  <a:pt x="76" y="72"/>
                </a:cubicBezTo>
                <a:cubicBezTo>
                  <a:pt x="76" y="72"/>
                  <a:pt x="66" y="96"/>
                  <a:pt x="73" y="104"/>
                </a:cubicBezTo>
                <a:cubicBezTo>
                  <a:pt x="69" y="101"/>
                  <a:pt x="66" y="98"/>
                  <a:pt x="62" y="95"/>
                </a:cubicBezTo>
                <a:cubicBezTo>
                  <a:pt x="41" y="76"/>
                  <a:pt x="31" y="51"/>
                  <a:pt x="33" y="30"/>
                </a:cubicBezTo>
                <a:cubicBezTo>
                  <a:pt x="27" y="50"/>
                  <a:pt x="29" y="77"/>
                  <a:pt x="57" y="104"/>
                </a:cubicBezTo>
                <a:cubicBezTo>
                  <a:pt x="48" y="104"/>
                  <a:pt x="31" y="101"/>
                  <a:pt x="19" y="85"/>
                </a:cubicBezTo>
                <a:lnTo>
                  <a:pt x="23" y="85"/>
                </a:ln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TextBox"/>
          <p:cNvSpPr/>
          <p:nvPr/>
        </p:nvSpPr>
        <p:spPr bwMode="auto">
          <a:xfrm>
            <a:off x="6639362" y="3667352"/>
            <a:ext cx="540970" cy="516628"/>
          </a:xfrm>
          <a:custGeom>
            <a:avLst/>
            <a:gdLst>
              <a:gd name="T0" fmla="*/ 9 w 93"/>
              <a:gd name="T1" fmla="*/ 37 h 89"/>
              <a:gd name="T2" fmla="*/ 52 w 93"/>
              <a:gd name="T3" fmla="*/ 3 h 89"/>
              <a:gd name="T4" fmla="*/ 93 w 93"/>
              <a:gd name="T5" fmla="*/ 9 h 89"/>
              <a:gd name="T6" fmla="*/ 85 w 93"/>
              <a:gd name="T7" fmla="*/ 28 h 89"/>
              <a:gd name="T8" fmla="*/ 60 w 93"/>
              <a:gd name="T9" fmla="*/ 65 h 89"/>
              <a:gd name="T10" fmla="*/ 40 w 93"/>
              <a:gd name="T11" fmla="*/ 73 h 89"/>
              <a:gd name="T12" fmla="*/ 49 w 93"/>
              <a:gd name="T13" fmla="*/ 74 h 89"/>
              <a:gd name="T14" fmla="*/ 21 w 93"/>
              <a:gd name="T15" fmla="*/ 89 h 89"/>
              <a:gd name="T16" fmla="*/ 22 w 93"/>
              <a:gd name="T17" fmla="*/ 74 h 89"/>
              <a:gd name="T18" fmla="*/ 60 w 93"/>
              <a:gd name="T19" fmla="*/ 15 h 89"/>
              <a:gd name="T20" fmla="*/ 12 w 93"/>
              <a:gd name="T21" fmla="*/ 76 h 89"/>
              <a:gd name="T22" fmla="*/ 7 w 93"/>
              <a:gd name="T23" fmla="*/ 33 h 89"/>
              <a:gd name="T24" fmla="*/ 9 w 93"/>
              <a:gd name="T25" fmla="*/ 37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" h="89">
                <a:moveTo>
                  <a:pt x="9" y="37"/>
                </a:moveTo>
                <a:cubicBezTo>
                  <a:pt x="9" y="37"/>
                  <a:pt x="13" y="7"/>
                  <a:pt x="52" y="3"/>
                </a:cubicBezTo>
                <a:cubicBezTo>
                  <a:pt x="80" y="0"/>
                  <a:pt x="93" y="9"/>
                  <a:pt x="93" y="9"/>
                </a:cubicBezTo>
                <a:cubicBezTo>
                  <a:pt x="93" y="9"/>
                  <a:pt x="83" y="9"/>
                  <a:pt x="85" y="28"/>
                </a:cubicBezTo>
                <a:cubicBezTo>
                  <a:pt x="86" y="39"/>
                  <a:pt x="77" y="58"/>
                  <a:pt x="60" y="65"/>
                </a:cubicBezTo>
                <a:cubicBezTo>
                  <a:pt x="44" y="71"/>
                  <a:pt x="40" y="73"/>
                  <a:pt x="40" y="73"/>
                </a:cubicBezTo>
                <a:cubicBezTo>
                  <a:pt x="49" y="74"/>
                  <a:pt x="49" y="74"/>
                  <a:pt x="49" y="74"/>
                </a:cubicBezTo>
                <a:cubicBezTo>
                  <a:pt x="49" y="74"/>
                  <a:pt x="23" y="78"/>
                  <a:pt x="21" y="89"/>
                </a:cubicBezTo>
                <a:cubicBezTo>
                  <a:pt x="21" y="84"/>
                  <a:pt x="21" y="79"/>
                  <a:pt x="22" y="74"/>
                </a:cubicBezTo>
                <a:cubicBezTo>
                  <a:pt x="27" y="47"/>
                  <a:pt x="42" y="25"/>
                  <a:pt x="60" y="15"/>
                </a:cubicBezTo>
                <a:cubicBezTo>
                  <a:pt x="41" y="21"/>
                  <a:pt x="19" y="37"/>
                  <a:pt x="12" y="76"/>
                </a:cubicBezTo>
                <a:cubicBezTo>
                  <a:pt x="7" y="68"/>
                  <a:pt x="0" y="52"/>
                  <a:pt x="7" y="33"/>
                </a:cubicBezTo>
                <a:lnTo>
                  <a:pt x="9" y="37"/>
                </a:ln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TextBox"/>
          <p:cNvSpPr/>
          <p:nvPr/>
        </p:nvSpPr>
        <p:spPr bwMode="auto">
          <a:xfrm>
            <a:off x="6343175" y="2151749"/>
            <a:ext cx="457744" cy="587634"/>
          </a:xfrm>
          <a:custGeom>
            <a:avLst/>
            <a:gdLst>
              <a:gd name="T0" fmla="*/ 4 w 79"/>
              <a:gd name="T1" fmla="*/ 55 h 101"/>
              <a:gd name="T2" fmla="*/ 37 w 79"/>
              <a:gd name="T3" fmla="*/ 10 h 101"/>
              <a:gd name="T4" fmla="*/ 77 w 79"/>
              <a:gd name="T5" fmla="*/ 5 h 101"/>
              <a:gd name="T6" fmla="*/ 75 w 79"/>
              <a:gd name="T7" fmla="*/ 25 h 101"/>
              <a:gd name="T8" fmla="*/ 61 w 79"/>
              <a:gd name="T9" fmla="*/ 67 h 101"/>
              <a:gd name="T10" fmla="*/ 43 w 79"/>
              <a:gd name="T11" fmla="*/ 81 h 101"/>
              <a:gd name="T12" fmla="*/ 52 w 79"/>
              <a:gd name="T13" fmla="*/ 80 h 101"/>
              <a:gd name="T14" fmla="*/ 30 w 79"/>
              <a:gd name="T15" fmla="*/ 101 h 101"/>
              <a:gd name="T16" fmla="*/ 27 w 79"/>
              <a:gd name="T17" fmla="*/ 87 h 101"/>
              <a:gd name="T18" fmla="*/ 48 w 79"/>
              <a:gd name="T19" fmla="*/ 20 h 101"/>
              <a:gd name="T20" fmla="*/ 18 w 79"/>
              <a:gd name="T21" fmla="*/ 91 h 101"/>
              <a:gd name="T22" fmla="*/ 1 w 79"/>
              <a:gd name="T23" fmla="*/ 51 h 101"/>
              <a:gd name="T24" fmla="*/ 4 w 79"/>
              <a:gd name="T25" fmla="*/ 55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9" h="101">
                <a:moveTo>
                  <a:pt x="4" y="55"/>
                </a:moveTo>
                <a:cubicBezTo>
                  <a:pt x="4" y="55"/>
                  <a:pt x="0" y="25"/>
                  <a:pt x="37" y="10"/>
                </a:cubicBezTo>
                <a:cubicBezTo>
                  <a:pt x="63" y="0"/>
                  <a:pt x="77" y="5"/>
                  <a:pt x="77" y="5"/>
                </a:cubicBezTo>
                <a:cubicBezTo>
                  <a:pt x="77" y="5"/>
                  <a:pt x="67" y="7"/>
                  <a:pt x="75" y="25"/>
                </a:cubicBezTo>
                <a:cubicBezTo>
                  <a:pt x="79" y="35"/>
                  <a:pt x="76" y="57"/>
                  <a:pt x="61" y="67"/>
                </a:cubicBezTo>
                <a:cubicBezTo>
                  <a:pt x="47" y="78"/>
                  <a:pt x="43" y="81"/>
                  <a:pt x="43" y="81"/>
                </a:cubicBezTo>
                <a:cubicBezTo>
                  <a:pt x="52" y="80"/>
                  <a:pt x="52" y="80"/>
                  <a:pt x="52" y="80"/>
                </a:cubicBezTo>
                <a:cubicBezTo>
                  <a:pt x="52" y="80"/>
                  <a:pt x="29" y="91"/>
                  <a:pt x="30" y="101"/>
                </a:cubicBezTo>
                <a:cubicBezTo>
                  <a:pt x="28" y="97"/>
                  <a:pt x="28" y="92"/>
                  <a:pt x="27" y="87"/>
                </a:cubicBezTo>
                <a:cubicBezTo>
                  <a:pt x="24" y="59"/>
                  <a:pt x="33" y="34"/>
                  <a:pt x="48" y="20"/>
                </a:cubicBezTo>
                <a:cubicBezTo>
                  <a:pt x="30" y="31"/>
                  <a:pt x="14" y="52"/>
                  <a:pt x="18" y="91"/>
                </a:cubicBezTo>
                <a:cubicBezTo>
                  <a:pt x="11" y="85"/>
                  <a:pt x="0" y="71"/>
                  <a:pt x="1" y="51"/>
                </a:cubicBezTo>
                <a:lnTo>
                  <a:pt x="4" y="55"/>
                </a:ln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TextBox"/>
          <p:cNvSpPr/>
          <p:nvPr/>
        </p:nvSpPr>
        <p:spPr bwMode="auto">
          <a:xfrm>
            <a:off x="5412999" y="1495558"/>
            <a:ext cx="643779" cy="842274"/>
          </a:xfrm>
          <a:custGeom>
            <a:avLst/>
            <a:gdLst>
              <a:gd name="T0" fmla="*/ 15 w 111"/>
              <a:gd name="T1" fmla="*/ 90 h 145"/>
              <a:gd name="T2" fmla="*/ 45 w 111"/>
              <a:gd name="T3" fmla="*/ 21 h 145"/>
              <a:gd name="T4" fmla="*/ 98 w 111"/>
              <a:gd name="T5" fmla="*/ 2 h 145"/>
              <a:gd name="T6" fmla="*/ 101 w 111"/>
              <a:gd name="T7" fmla="*/ 31 h 145"/>
              <a:gd name="T8" fmla="*/ 94 w 111"/>
              <a:gd name="T9" fmla="*/ 91 h 145"/>
              <a:gd name="T10" fmla="*/ 74 w 111"/>
              <a:gd name="T11" fmla="*/ 114 h 145"/>
              <a:gd name="T12" fmla="*/ 86 w 111"/>
              <a:gd name="T13" fmla="*/ 110 h 145"/>
              <a:gd name="T14" fmla="*/ 61 w 111"/>
              <a:gd name="T15" fmla="*/ 145 h 145"/>
              <a:gd name="T16" fmla="*/ 54 w 111"/>
              <a:gd name="T17" fmla="*/ 126 h 145"/>
              <a:gd name="T18" fmla="*/ 63 w 111"/>
              <a:gd name="T19" fmla="*/ 30 h 145"/>
              <a:gd name="T20" fmla="*/ 42 w 111"/>
              <a:gd name="T21" fmla="*/ 134 h 145"/>
              <a:gd name="T22" fmla="*/ 9 w 111"/>
              <a:gd name="T23" fmla="*/ 86 h 145"/>
              <a:gd name="T24" fmla="*/ 15 w 111"/>
              <a:gd name="T25" fmla="*/ 9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1" h="145">
                <a:moveTo>
                  <a:pt x="15" y="90"/>
                </a:moveTo>
                <a:cubicBezTo>
                  <a:pt x="15" y="90"/>
                  <a:pt x="0" y="50"/>
                  <a:pt x="45" y="21"/>
                </a:cubicBezTo>
                <a:cubicBezTo>
                  <a:pt x="78" y="0"/>
                  <a:pt x="98" y="2"/>
                  <a:pt x="98" y="2"/>
                </a:cubicBezTo>
                <a:cubicBezTo>
                  <a:pt x="98" y="2"/>
                  <a:pt x="86" y="9"/>
                  <a:pt x="101" y="31"/>
                </a:cubicBezTo>
                <a:cubicBezTo>
                  <a:pt x="109" y="43"/>
                  <a:pt x="111" y="72"/>
                  <a:pt x="94" y="91"/>
                </a:cubicBezTo>
                <a:cubicBezTo>
                  <a:pt x="78" y="109"/>
                  <a:pt x="74" y="114"/>
                  <a:pt x="74" y="114"/>
                </a:cubicBezTo>
                <a:cubicBezTo>
                  <a:pt x="86" y="110"/>
                  <a:pt x="86" y="110"/>
                  <a:pt x="86" y="110"/>
                </a:cubicBezTo>
                <a:cubicBezTo>
                  <a:pt x="86" y="110"/>
                  <a:pt x="58" y="131"/>
                  <a:pt x="61" y="145"/>
                </a:cubicBezTo>
                <a:cubicBezTo>
                  <a:pt x="59" y="139"/>
                  <a:pt x="56" y="133"/>
                  <a:pt x="54" y="126"/>
                </a:cubicBezTo>
                <a:cubicBezTo>
                  <a:pt x="42" y="90"/>
                  <a:pt x="47" y="53"/>
                  <a:pt x="63" y="30"/>
                </a:cubicBezTo>
                <a:cubicBezTo>
                  <a:pt x="43" y="50"/>
                  <a:pt x="27" y="84"/>
                  <a:pt x="42" y="134"/>
                </a:cubicBezTo>
                <a:cubicBezTo>
                  <a:pt x="32" y="128"/>
                  <a:pt x="14" y="113"/>
                  <a:pt x="9" y="86"/>
                </a:cubicBezTo>
                <a:lnTo>
                  <a:pt x="15" y="90"/>
                </a:ln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TextBox"/>
          <p:cNvSpPr/>
          <p:nvPr/>
        </p:nvSpPr>
        <p:spPr bwMode="auto">
          <a:xfrm>
            <a:off x="4319937" y="1975756"/>
            <a:ext cx="648022" cy="538070"/>
          </a:xfrm>
          <a:custGeom>
            <a:avLst/>
            <a:gdLst>
              <a:gd name="T0" fmla="*/ 167 w 196"/>
              <a:gd name="T1" fmla="*/ 142 h 163"/>
              <a:gd name="T2" fmla="*/ 170 w 196"/>
              <a:gd name="T3" fmla="*/ 48 h 163"/>
              <a:gd name="T4" fmla="*/ 167 w 196"/>
              <a:gd name="T5" fmla="*/ 57 h 163"/>
              <a:gd name="T6" fmla="*/ 75 w 196"/>
              <a:gd name="T7" fmla="*/ 3 h 163"/>
              <a:gd name="T8" fmla="*/ 0 w 196"/>
              <a:gd name="T9" fmla="*/ 26 h 163"/>
              <a:gd name="T10" fmla="*/ 20 w 196"/>
              <a:gd name="T11" fmla="*/ 60 h 163"/>
              <a:gd name="T12" fmla="*/ 77 w 196"/>
              <a:gd name="T13" fmla="*/ 124 h 163"/>
              <a:gd name="T14" fmla="*/ 119 w 196"/>
              <a:gd name="T15" fmla="*/ 134 h 163"/>
              <a:gd name="T16" fmla="*/ 102 w 196"/>
              <a:gd name="T17" fmla="*/ 139 h 163"/>
              <a:gd name="T18" fmla="*/ 161 w 196"/>
              <a:gd name="T19" fmla="*/ 163 h 163"/>
              <a:gd name="T20" fmla="*/ 81 w 196"/>
              <a:gd name="T21" fmla="*/ 35 h 163"/>
              <a:gd name="T22" fmla="*/ 167 w 196"/>
              <a:gd name="T23" fmla="*/ 142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6" h="163">
                <a:moveTo>
                  <a:pt x="167" y="142"/>
                </a:moveTo>
                <a:cubicBezTo>
                  <a:pt x="167" y="142"/>
                  <a:pt x="196" y="98"/>
                  <a:pt x="170" y="48"/>
                </a:cubicBezTo>
                <a:cubicBezTo>
                  <a:pt x="167" y="57"/>
                  <a:pt x="167" y="57"/>
                  <a:pt x="167" y="57"/>
                </a:cubicBezTo>
                <a:cubicBezTo>
                  <a:pt x="167" y="57"/>
                  <a:pt x="152" y="0"/>
                  <a:pt x="75" y="3"/>
                </a:cubicBezTo>
                <a:cubicBezTo>
                  <a:pt x="21" y="6"/>
                  <a:pt x="0" y="26"/>
                  <a:pt x="0" y="26"/>
                </a:cubicBezTo>
                <a:cubicBezTo>
                  <a:pt x="0" y="26"/>
                  <a:pt x="19" y="23"/>
                  <a:pt x="20" y="60"/>
                </a:cubicBezTo>
                <a:cubicBezTo>
                  <a:pt x="21" y="81"/>
                  <a:pt x="43" y="116"/>
                  <a:pt x="77" y="124"/>
                </a:cubicBezTo>
                <a:cubicBezTo>
                  <a:pt x="111" y="131"/>
                  <a:pt x="119" y="134"/>
                  <a:pt x="119" y="134"/>
                </a:cubicBezTo>
                <a:cubicBezTo>
                  <a:pt x="102" y="139"/>
                  <a:pt x="102" y="139"/>
                  <a:pt x="102" y="139"/>
                </a:cubicBezTo>
                <a:cubicBezTo>
                  <a:pt x="102" y="139"/>
                  <a:pt x="159" y="140"/>
                  <a:pt x="161" y="163"/>
                </a:cubicBezTo>
                <a:cubicBezTo>
                  <a:pt x="161" y="163"/>
                  <a:pt x="157" y="56"/>
                  <a:pt x="81" y="35"/>
                </a:cubicBezTo>
                <a:cubicBezTo>
                  <a:pt x="81" y="35"/>
                  <a:pt x="153" y="45"/>
                  <a:pt x="167" y="142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TextBox"/>
          <p:cNvSpPr/>
          <p:nvPr/>
        </p:nvSpPr>
        <p:spPr bwMode="auto">
          <a:xfrm rot="1801016" flipH="1">
            <a:off x="5650337" y="3510273"/>
            <a:ext cx="832145" cy="625698"/>
          </a:xfrm>
          <a:custGeom>
            <a:avLst/>
            <a:gdLst>
              <a:gd name="T0" fmla="*/ 9 w 246"/>
              <a:gd name="T1" fmla="*/ 121 h 185"/>
              <a:gd name="T2" fmla="*/ 73 w 246"/>
              <a:gd name="T3" fmla="*/ 31 h 185"/>
              <a:gd name="T4" fmla="*/ 69 w 246"/>
              <a:gd name="T5" fmla="*/ 42 h 185"/>
              <a:gd name="T6" fmla="*/ 192 w 246"/>
              <a:gd name="T7" fmla="*/ 58 h 185"/>
              <a:gd name="T8" fmla="*/ 246 w 246"/>
              <a:gd name="T9" fmla="*/ 133 h 185"/>
              <a:gd name="T10" fmla="*/ 203 w 246"/>
              <a:gd name="T11" fmla="*/ 150 h 185"/>
              <a:gd name="T12" fmla="*/ 105 w 246"/>
              <a:gd name="T13" fmla="*/ 168 h 185"/>
              <a:gd name="T14" fmla="*/ 59 w 246"/>
              <a:gd name="T15" fmla="*/ 147 h 185"/>
              <a:gd name="T16" fmla="*/ 71 w 246"/>
              <a:gd name="T17" fmla="*/ 164 h 185"/>
              <a:gd name="T18" fmla="*/ 0 w 246"/>
              <a:gd name="T19" fmla="*/ 145 h 185"/>
              <a:gd name="T20" fmla="*/ 165 w 246"/>
              <a:gd name="T21" fmla="*/ 83 h 185"/>
              <a:gd name="T22" fmla="*/ 9 w 246"/>
              <a:gd name="T23" fmla="*/ 12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6" h="185">
                <a:moveTo>
                  <a:pt x="9" y="121"/>
                </a:moveTo>
                <a:cubicBezTo>
                  <a:pt x="9" y="121"/>
                  <a:pt x="14" y="59"/>
                  <a:pt x="73" y="31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42"/>
                  <a:pt x="124" y="0"/>
                  <a:pt x="192" y="58"/>
                </a:cubicBezTo>
                <a:cubicBezTo>
                  <a:pt x="241" y="99"/>
                  <a:pt x="246" y="133"/>
                  <a:pt x="246" y="133"/>
                </a:cubicBezTo>
                <a:cubicBezTo>
                  <a:pt x="246" y="133"/>
                  <a:pt x="230" y="116"/>
                  <a:pt x="203" y="150"/>
                </a:cubicBezTo>
                <a:cubicBezTo>
                  <a:pt x="187" y="169"/>
                  <a:pt x="142" y="185"/>
                  <a:pt x="105" y="168"/>
                </a:cubicBezTo>
                <a:cubicBezTo>
                  <a:pt x="68" y="151"/>
                  <a:pt x="59" y="147"/>
                  <a:pt x="59" y="147"/>
                </a:cubicBezTo>
                <a:cubicBezTo>
                  <a:pt x="71" y="164"/>
                  <a:pt x="71" y="164"/>
                  <a:pt x="71" y="164"/>
                </a:cubicBezTo>
                <a:cubicBezTo>
                  <a:pt x="71" y="164"/>
                  <a:pt x="17" y="124"/>
                  <a:pt x="0" y="145"/>
                </a:cubicBezTo>
                <a:cubicBezTo>
                  <a:pt x="0" y="145"/>
                  <a:pt x="79" y="49"/>
                  <a:pt x="165" y="83"/>
                </a:cubicBezTo>
                <a:cubicBezTo>
                  <a:pt x="165" y="83"/>
                  <a:pt x="91" y="41"/>
                  <a:pt x="9" y="121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182843" tIns="91423" rIns="182843" bIns="91423" numCol="1" anchor="t" anchorCtr="0" compatLnSpc="1"/>
          <a:lstStyle/>
          <a:p>
            <a:endParaRPr lang="id-ID" sz="1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TextBox"/>
          <p:cNvSpPr txBox="1"/>
          <p:nvPr/>
        </p:nvSpPr>
        <p:spPr>
          <a:xfrm>
            <a:off x="1592840" y="4736838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TextBox"/>
          <p:cNvSpPr txBox="1"/>
          <p:nvPr/>
        </p:nvSpPr>
        <p:spPr>
          <a:xfrm>
            <a:off x="1578090" y="5074366"/>
            <a:ext cx="2333999" cy="861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</a:t>
            </a:r>
            <a:endParaRPr lang="en-US" altLang="zh-CN" sz="16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TextBox"/>
          <p:cNvSpPr txBox="1"/>
          <p:nvPr/>
        </p:nvSpPr>
        <p:spPr>
          <a:xfrm>
            <a:off x="1594756" y="2151750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TextBox"/>
          <p:cNvSpPr txBox="1"/>
          <p:nvPr/>
        </p:nvSpPr>
        <p:spPr>
          <a:xfrm>
            <a:off x="1580006" y="2489277"/>
            <a:ext cx="2333999" cy="861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</a:t>
            </a:r>
            <a:endParaRPr lang="en-US" altLang="zh-CN" sz="16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TextBox"/>
          <p:cNvSpPr txBox="1"/>
          <p:nvPr/>
        </p:nvSpPr>
        <p:spPr>
          <a:xfrm>
            <a:off x="8275832" y="4759153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TextBox"/>
          <p:cNvSpPr txBox="1"/>
          <p:nvPr/>
        </p:nvSpPr>
        <p:spPr>
          <a:xfrm>
            <a:off x="8261082" y="5096679"/>
            <a:ext cx="2333999" cy="861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</a:t>
            </a:r>
            <a:endParaRPr lang="en-US" altLang="zh-CN" sz="16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TextBox"/>
          <p:cNvSpPr txBox="1"/>
          <p:nvPr/>
        </p:nvSpPr>
        <p:spPr>
          <a:xfrm>
            <a:off x="8257000" y="2012110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TextBox"/>
          <p:cNvSpPr txBox="1"/>
          <p:nvPr/>
        </p:nvSpPr>
        <p:spPr>
          <a:xfrm>
            <a:off x="8242250" y="2349637"/>
            <a:ext cx="2333999" cy="8613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</a:t>
            </a:r>
            <a:endParaRPr lang="en-US" altLang="zh-CN" sz="16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7"/>
          <p:cNvSpPr/>
          <p:nvPr/>
        </p:nvSpPr>
        <p:spPr bwMode="auto">
          <a:xfrm>
            <a:off x="743485" y="3751108"/>
            <a:ext cx="3936334" cy="2516418"/>
          </a:xfrm>
          <a:custGeom>
            <a:avLst/>
            <a:gdLst>
              <a:gd name="T0" fmla="*/ 2042 w 2042"/>
              <a:gd name="T1" fmla="*/ 1233 h 1306"/>
              <a:gd name="T2" fmla="*/ 1970 w 2042"/>
              <a:gd name="T3" fmla="*/ 1306 h 1306"/>
              <a:gd name="T4" fmla="*/ 72 w 2042"/>
              <a:gd name="T5" fmla="*/ 1306 h 1306"/>
              <a:gd name="T6" fmla="*/ 0 w 2042"/>
              <a:gd name="T7" fmla="*/ 1233 h 1306"/>
              <a:gd name="T8" fmla="*/ 0 w 2042"/>
              <a:gd name="T9" fmla="*/ 72 h 1306"/>
              <a:gd name="T10" fmla="*/ 72 w 2042"/>
              <a:gd name="T11" fmla="*/ 0 h 1306"/>
              <a:gd name="T12" fmla="*/ 1970 w 2042"/>
              <a:gd name="T13" fmla="*/ 0 h 1306"/>
              <a:gd name="T14" fmla="*/ 2042 w 2042"/>
              <a:gd name="T15" fmla="*/ 72 h 1306"/>
              <a:gd name="T16" fmla="*/ 2042 w 2042"/>
              <a:gd name="T17" fmla="*/ 1233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42" h="1306">
                <a:moveTo>
                  <a:pt x="2042" y="1233"/>
                </a:moveTo>
                <a:cubicBezTo>
                  <a:pt x="2042" y="1273"/>
                  <a:pt x="2009" y="1306"/>
                  <a:pt x="1970" y="1306"/>
                </a:cubicBezTo>
                <a:cubicBezTo>
                  <a:pt x="72" y="1306"/>
                  <a:pt x="72" y="1306"/>
                  <a:pt x="72" y="1306"/>
                </a:cubicBezTo>
                <a:cubicBezTo>
                  <a:pt x="33" y="1306"/>
                  <a:pt x="0" y="1273"/>
                  <a:pt x="0" y="1233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32"/>
                  <a:pt x="33" y="0"/>
                  <a:pt x="72" y="0"/>
                </a:cubicBezTo>
                <a:cubicBezTo>
                  <a:pt x="1970" y="0"/>
                  <a:pt x="1970" y="0"/>
                  <a:pt x="1970" y="0"/>
                </a:cubicBezTo>
                <a:cubicBezTo>
                  <a:pt x="2009" y="0"/>
                  <a:pt x="2042" y="32"/>
                  <a:pt x="2042" y="72"/>
                </a:cubicBezTo>
                <a:cubicBezTo>
                  <a:pt x="2042" y="1233"/>
                  <a:pt x="2042" y="1233"/>
                  <a:pt x="2042" y="1233"/>
                </a:cubicBezTo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Freeform 8"/>
          <p:cNvSpPr/>
          <p:nvPr/>
        </p:nvSpPr>
        <p:spPr bwMode="auto">
          <a:xfrm>
            <a:off x="1285220" y="3751108"/>
            <a:ext cx="3394599" cy="2516418"/>
          </a:xfrm>
          <a:custGeom>
            <a:avLst/>
            <a:gdLst>
              <a:gd name="T0" fmla="*/ 1689 w 1761"/>
              <a:gd name="T1" fmla="*/ 0 h 1306"/>
              <a:gd name="T2" fmla="*/ 838 w 1761"/>
              <a:gd name="T3" fmla="*/ 0 h 1306"/>
              <a:gd name="T4" fmla="*/ 839 w 1761"/>
              <a:gd name="T5" fmla="*/ 54 h 1306"/>
              <a:gd name="T6" fmla="*/ 443 w 1761"/>
              <a:gd name="T7" fmla="*/ 1011 h 1306"/>
              <a:gd name="T8" fmla="*/ 0 w 1761"/>
              <a:gd name="T9" fmla="*/ 1306 h 1306"/>
              <a:gd name="T10" fmla="*/ 1689 w 1761"/>
              <a:gd name="T11" fmla="*/ 1306 h 1306"/>
              <a:gd name="T12" fmla="*/ 1761 w 1761"/>
              <a:gd name="T13" fmla="*/ 1233 h 1306"/>
              <a:gd name="T14" fmla="*/ 1761 w 1761"/>
              <a:gd name="T15" fmla="*/ 72 h 1306"/>
              <a:gd name="T16" fmla="*/ 1689 w 1761"/>
              <a:gd name="T17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61" h="1306">
                <a:moveTo>
                  <a:pt x="1689" y="0"/>
                </a:moveTo>
                <a:cubicBezTo>
                  <a:pt x="838" y="0"/>
                  <a:pt x="838" y="0"/>
                  <a:pt x="838" y="0"/>
                </a:cubicBezTo>
                <a:cubicBezTo>
                  <a:pt x="839" y="18"/>
                  <a:pt x="839" y="36"/>
                  <a:pt x="839" y="54"/>
                </a:cubicBezTo>
                <a:cubicBezTo>
                  <a:pt x="839" y="411"/>
                  <a:pt x="695" y="758"/>
                  <a:pt x="443" y="1011"/>
                </a:cubicBezTo>
                <a:cubicBezTo>
                  <a:pt x="315" y="1138"/>
                  <a:pt x="164" y="1238"/>
                  <a:pt x="0" y="1306"/>
                </a:cubicBezTo>
                <a:cubicBezTo>
                  <a:pt x="1689" y="1306"/>
                  <a:pt x="1689" y="1306"/>
                  <a:pt x="1689" y="1306"/>
                </a:cubicBezTo>
                <a:cubicBezTo>
                  <a:pt x="1728" y="1306"/>
                  <a:pt x="1761" y="1273"/>
                  <a:pt x="1761" y="1233"/>
                </a:cubicBezTo>
                <a:cubicBezTo>
                  <a:pt x="1761" y="72"/>
                  <a:pt x="1761" y="72"/>
                  <a:pt x="1761" y="72"/>
                </a:cubicBezTo>
                <a:cubicBezTo>
                  <a:pt x="1761" y="32"/>
                  <a:pt x="1728" y="0"/>
                  <a:pt x="1689" y="0"/>
                </a:cubicBezTo>
              </a:path>
            </a:pathLst>
          </a:custGeom>
          <a:solidFill>
            <a:srgbClr val="2929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Freeform 9"/>
          <p:cNvSpPr/>
          <p:nvPr/>
        </p:nvSpPr>
        <p:spPr bwMode="auto">
          <a:xfrm>
            <a:off x="1697427" y="3751108"/>
            <a:ext cx="2982392" cy="2516418"/>
          </a:xfrm>
          <a:custGeom>
            <a:avLst/>
            <a:gdLst>
              <a:gd name="T0" fmla="*/ 1475 w 1547"/>
              <a:gd name="T1" fmla="*/ 0 h 1306"/>
              <a:gd name="T2" fmla="*/ 858 w 1547"/>
              <a:gd name="T3" fmla="*/ 0 h 1306"/>
              <a:gd name="T4" fmla="*/ 859 w 1547"/>
              <a:gd name="T5" fmla="*/ 46 h 1306"/>
              <a:gd name="T6" fmla="*/ 462 w 1547"/>
              <a:gd name="T7" fmla="*/ 1003 h 1306"/>
              <a:gd name="T8" fmla="*/ 0 w 1547"/>
              <a:gd name="T9" fmla="*/ 1306 h 1306"/>
              <a:gd name="T10" fmla="*/ 1475 w 1547"/>
              <a:gd name="T11" fmla="*/ 1306 h 1306"/>
              <a:gd name="T12" fmla="*/ 1547 w 1547"/>
              <a:gd name="T13" fmla="*/ 1233 h 1306"/>
              <a:gd name="T14" fmla="*/ 1547 w 1547"/>
              <a:gd name="T15" fmla="*/ 72 h 1306"/>
              <a:gd name="T16" fmla="*/ 1475 w 1547"/>
              <a:gd name="T17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47" h="1306">
                <a:moveTo>
                  <a:pt x="1475" y="0"/>
                </a:moveTo>
                <a:cubicBezTo>
                  <a:pt x="858" y="0"/>
                  <a:pt x="858" y="0"/>
                  <a:pt x="858" y="0"/>
                </a:cubicBezTo>
                <a:cubicBezTo>
                  <a:pt x="859" y="15"/>
                  <a:pt x="859" y="30"/>
                  <a:pt x="859" y="46"/>
                </a:cubicBezTo>
                <a:cubicBezTo>
                  <a:pt x="859" y="404"/>
                  <a:pt x="715" y="751"/>
                  <a:pt x="462" y="1003"/>
                </a:cubicBezTo>
                <a:cubicBezTo>
                  <a:pt x="330" y="1136"/>
                  <a:pt x="172" y="1238"/>
                  <a:pt x="0" y="1306"/>
                </a:cubicBezTo>
                <a:cubicBezTo>
                  <a:pt x="1475" y="1306"/>
                  <a:pt x="1475" y="1306"/>
                  <a:pt x="1475" y="1306"/>
                </a:cubicBezTo>
                <a:cubicBezTo>
                  <a:pt x="1514" y="1306"/>
                  <a:pt x="1547" y="1273"/>
                  <a:pt x="1547" y="1233"/>
                </a:cubicBezTo>
                <a:cubicBezTo>
                  <a:pt x="1547" y="72"/>
                  <a:pt x="1547" y="72"/>
                  <a:pt x="1547" y="72"/>
                </a:cubicBezTo>
                <a:cubicBezTo>
                  <a:pt x="1547" y="32"/>
                  <a:pt x="1514" y="0"/>
                  <a:pt x="1475" y="0"/>
                </a:cubicBezTo>
                <a:close/>
              </a:path>
            </a:pathLst>
          </a:custGeom>
          <a:solidFill>
            <a:srgbClr val="0806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880344" y="3893670"/>
            <a:ext cx="3662615" cy="222885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2670920" y="3783693"/>
            <a:ext cx="81464" cy="83093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Freeform 12"/>
          <p:cNvSpPr/>
          <p:nvPr/>
        </p:nvSpPr>
        <p:spPr bwMode="auto">
          <a:xfrm>
            <a:off x="2659515" y="3772288"/>
            <a:ext cx="104274" cy="104274"/>
          </a:xfrm>
          <a:custGeom>
            <a:avLst/>
            <a:gdLst>
              <a:gd name="T0" fmla="*/ 48 w 54"/>
              <a:gd name="T1" fmla="*/ 27 h 54"/>
              <a:gd name="T2" fmla="*/ 43 w 54"/>
              <a:gd name="T3" fmla="*/ 27 h 54"/>
              <a:gd name="T4" fmla="*/ 39 w 54"/>
              <a:gd name="T5" fmla="*/ 39 h 54"/>
              <a:gd name="T6" fmla="*/ 27 w 54"/>
              <a:gd name="T7" fmla="*/ 43 h 54"/>
              <a:gd name="T8" fmla="*/ 15 w 54"/>
              <a:gd name="T9" fmla="*/ 39 h 54"/>
              <a:gd name="T10" fmla="*/ 11 w 54"/>
              <a:gd name="T11" fmla="*/ 27 h 54"/>
              <a:gd name="T12" fmla="*/ 15 w 54"/>
              <a:gd name="T13" fmla="*/ 16 h 54"/>
              <a:gd name="T14" fmla="*/ 27 w 54"/>
              <a:gd name="T15" fmla="*/ 11 h 54"/>
              <a:gd name="T16" fmla="*/ 39 w 54"/>
              <a:gd name="T17" fmla="*/ 16 h 54"/>
              <a:gd name="T18" fmla="*/ 43 w 54"/>
              <a:gd name="T19" fmla="*/ 27 h 54"/>
              <a:gd name="T20" fmla="*/ 48 w 54"/>
              <a:gd name="T21" fmla="*/ 27 h 54"/>
              <a:gd name="T22" fmla="*/ 54 w 54"/>
              <a:gd name="T23" fmla="*/ 27 h 54"/>
              <a:gd name="T24" fmla="*/ 27 w 54"/>
              <a:gd name="T25" fmla="*/ 0 h 54"/>
              <a:gd name="T26" fmla="*/ 0 w 54"/>
              <a:gd name="T27" fmla="*/ 27 h 54"/>
              <a:gd name="T28" fmla="*/ 27 w 54"/>
              <a:gd name="T29" fmla="*/ 54 h 54"/>
              <a:gd name="T30" fmla="*/ 54 w 54"/>
              <a:gd name="T31" fmla="*/ 27 h 54"/>
              <a:gd name="T32" fmla="*/ 48 w 54"/>
              <a:gd name="T33" fmla="*/ 27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4" h="54">
                <a:moveTo>
                  <a:pt x="48" y="27"/>
                </a:moveTo>
                <a:cubicBezTo>
                  <a:pt x="43" y="27"/>
                  <a:pt x="43" y="27"/>
                  <a:pt x="43" y="27"/>
                </a:cubicBezTo>
                <a:cubicBezTo>
                  <a:pt x="43" y="32"/>
                  <a:pt x="41" y="36"/>
                  <a:pt x="39" y="39"/>
                </a:cubicBezTo>
                <a:cubicBezTo>
                  <a:pt x="36" y="42"/>
                  <a:pt x="32" y="43"/>
                  <a:pt x="27" y="43"/>
                </a:cubicBezTo>
                <a:cubicBezTo>
                  <a:pt x="22" y="43"/>
                  <a:pt x="18" y="42"/>
                  <a:pt x="15" y="39"/>
                </a:cubicBezTo>
                <a:cubicBezTo>
                  <a:pt x="13" y="36"/>
                  <a:pt x="11" y="32"/>
                  <a:pt x="11" y="27"/>
                </a:cubicBezTo>
                <a:cubicBezTo>
                  <a:pt x="11" y="23"/>
                  <a:pt x="13" y="19"/>
                  <a:pt x="15" y="16"/>
                </a:cubicBezTo>
                <a:cubicBezTo>
                  <a:pt x="18" y="13"/>
                  <a:pt x="22" y="11"/>
                  <a:pt x="27" y="11"/>
                </a:cubicBezTo>
                <a:cubicBezTo>
                  <a:pt x="32" y="11"/>
                  <a:pt x="36" y="13"/>
                  <a:pt x="39" y="16"/>
                </a:cubicBezTo>
                <a:cubicBezTo>
                  <a:pt x="41" y="19"/>
                  <a:pt x="43" y="23"/>
                  <a:pt x="43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12"/>
                  <a:pt x="42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42" y="54"/>
                  <a:pt x="54" y="42"/>
                  <a:pt x="54" y="27"/>
                </a:cubicBezTo>
                <a:lnTo>
                  <a:pt x="48" y="27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Freeform 16"/>
          <p:cNvSpPr/>
          <p:nvPr/>
        </p:nvSpPr>
        <p:spPr bwMode="auto">
          <a:xfrm>
            <a:off x="3372324" y="3194710"/>
            <a:ext cx="434202" cy="365773"/>
          </a:xfrm>
          <a:custGeom>
            <a:avLst/>
            <a:gdLst>
              <a:gd name="T0" fmla="*/ 0 w 225"/>
              <a:gd name="T1" fmla="*/ 34 h 190"/>
              <a:gd name="T2" fmla="*/ 65 w 225"/>
              <a:gd name="T3" fmla="*/ 153 h 190"/>
              <a:gd name="T4" fmla="*/ 225 w 225"/>
              <a:gd name="T5" fmla="*/ 190 h 190"/>
              <a:gd name="T6" fmla="*/ 34 w 225"/>
              <a:gd name="T7" fmla="*/ 0 h 190"/>
              <a:gd name="T8" fmla="*/ 0 w 225"/>
              <a:gd name="T9" fmla="*/ 3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5" h="190">
                <a:moveTo>
                  <a:pt x="0" y="34"/>
                </a:moveTo>
                <a:cubicBezTo>
                  <a:pt x="0" y="34"/>
                  <a:pt x="4" y="124"/>
                  <a:pt x="65" y="153"/>
                </a:cubicBezTo>
                <a:cubicBezTo>
                  <a:pt x="127" y="183"/>
                  <a:pt x="225" y="190"/>
                  <a:pt x="225" y="190"/>
                </a:cubicBezTo>
                <a:cubicBezTo>
                  <a:pt x="34" y="0"/>
                  <a:pt x="34" y="0"/>
                  <a:pt x="34" y="0"/>
                </a:cubicBezTo>
                <a:lnTo>
                  <a:pt x="0" y="34"/>
                </a:ln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Freeform 17"/>
          <p:cNvSpPr/>
          <p:nvPr/>
        </p:nvSpPr>
        <p:spPr bwMode="auto">
          <a:xfrm>
            <a:off x="3397578" y="3194710"/>
            <a:ext cx="273719" cy="232987"/>
          </a:xfrm>
          <a:custGeom>
            <a:avLst/>
            <a:gdLst>
              <a:gd name="T0" fmla="*/ 0 w 142"/>
              <a:gd name="T1" fmla="*/ 22 h 121"/>
              <a:gd name="T2" fmla="*/ 41 w 142"/>
              <a:gd name="T3" fmla="*/ 98 h 121"/>
              <a:gd name="T4" fmla="*/ 142 w 142"/>
              <a:gd name="T5" fmla="*/ 121 h 121"/>
              <a:gd name="T6" fmla="*/ 21 w 142"/>
              <a:gd name="T7" fmla="*/ 0 h 121"/>
              <a:gd name="T8" fmla="*/ 0 w 142"/>
              <a:gd name="T9" fmla="*/ 22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2" h="121">
                <a:moveTo>
                  <a:pt x="0" y="22"/>
                </a:moveTo>
                <a:cubicBezTo>
                  <a:pt x="0" y="22"/>
                  <a:pt x="2" y="79"/>
                  <a:pt x="41" y="98"/>
                </a:cubicBezTo>
                <a:cubicBezTo>
                  <a:pt x="80" y="117"/>
                  <a:pt x="142" y="121"/>
                  <a:pt x="142" y="121"/>
                </a:cubicBezTo>
                <a:cubicBezTo>
                  <a:pt x="21" y="0"/>
                  <a:pt x="21" y="0"/>
                  <a:pt x="21" y="0"/>
                </a:cubicBezTo>
                <a:lnTo>
                  <a:pt x="0" y="22"/>
                </a:lnTo>
                <a:close/>
              </a:path>
            </a:pathLst>
          </a:custGeom>
          <a:solidFill>
            <a:srgbClr val="B0705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Freeform 18"/>
          <p:cNvSpPr/>
          <p:nvPr/>
        </p:nvSpPr>
        <p:spPr bwMode="auto">
          <a:xfrm>
            <a:off x="3438310" y="3128724"/>
            <a:ext cx="368217" cy="431758"/>
          </a:xfrm>
          <a:custGeom>
            <a:avLst/>
            <a:gdLst>
              <a:gd name="T0" fmla="*/ 34 w 191"/>
              <a:gd name="T1" fmla="*/ 0 h 224"/>
              <a:gd name="T2" fmla="*/ 153 w 191"/>
              <a:gd name="T3" fmla="*/ 65 h 224"/>
              <a:gd name="T4" fmla="*/ 191 w 191"/>
              <a:gd name="T5" fmla="*/ 224 h 224"/>
              <a:gd name="T6" fmla="*/ 0 w 191"/>
              <a:gd name="T7" fmla="*/ 34 h 224"/>
              <a:gd name="T8" fmla="*/ 34 w 191"/>
              <a:gd name="T9" fmla="*/ 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224">
                <a:moveTo>
                  <a:pt x="34" y="0"/>
                </a:moveTo>
                <a:cubicBezTo>
                  <a:pt x="34" y="0"/>
                  <a:pt x="124" y="3"/>
                  <a:pt x="153" y="65"/>
                </a:cubicBezTo>
                <a:cubicBezTo>
                  <a:pt x="183" y="126"/>
                  <a:pt x="191" y="224"/>
                  <a:pt x="191" y="224"/>
                </a:cubicBezTo>
                <a:cubicBezTo>
                  <a:pt x="0" y="34"/>
                  <a:pt x="0" y="34"/>
                  <a:pt x="0" y="34"/>
                </a:cubicBezTo>
                <a:lnTo>
                  <a:pt x="34" y="0"/>
                </a:ln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Freeform 19"/>
          <p:cNvSpPr/>
          <p:nvPr/>
        </p:nvSpPr>
        <p:spPr bwMode="auto">
          <a:xfrm>
            <a:off x="3438310" y="3152349"/>
            <a:ext cx="232987" cy="275348"/>
          </a:xfrm>
          <a:custGeom>
            <a:avLst/>
            <a:gdLst>
              <a:gd name="T0" fmla="*/ 22 w 121"/>
              <a:gd name="T1" fmla="*/ 0 h 143"/>
              <a:gd name="T2" fmla="*/ 98 w 121"/>
              <a:gd name="T3" fmla="*/ 42 h 143"/>
              <a:gd name="T4" fmla="*/ 121 w 121"/>
              <a:gd name="T5" fmla="*/ 143 h 143"/>
              <a:gd name="T6" fmla="*/ 0 w 121"/>
              <a:gd name="T7" fmla="*/ 22 h 143"/>
              <a:gd name="T8" fmla="*/ 22 w 121"/>
              <a:gd name="T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" h="143">
                <a:moveTo>
                  <a:pt x="22" y="0"/>
                </a:moveTo>
                <a:cubicBezTo>
                  <a:pt x="22" y="0"/>
                  <a:pt x="79" y="3"/>
                  <a:pt x="98" y="42"/>
                </a:cubicBezTo>
                <a:cubicBezTo>
                  <a:pt x="117" y="81"/>
                  <a:pt x="121" y="143"/>
                  <a:pt x="121" y="143"/>
                </a:cubicBezTo>
                <a:cubicBezTo>
                  <a:pt x="0" y="22"/>
                  <a:pt x="0" y="22"/>
                  <a:pt x="0" y="22"/>
                </a:cubicBezTo>
                <a:lnTo>
                  <a:pt x="22" y="0"/>
                </a:lnTo>
                <a:close/>
              </a:path>
            </a:pathLst>
          </a:custGeom>
          <a:solidFill>
            <a:srgbClr val="B0705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Freeform 20"/>
          <p:cNvSpPr/>
          <p:nvPr/>
        </p:nvSpPr>
        <p:spPr bwMode="auto">
          <a:xfrm>
            <a:off x="1821252" y="1560545"/>
            <a:ext cx="1543740" cy="1559218"/>
          </a:xfrm>
          <a:custGeom>
            <a:avLst/>
            <a:gdLst>
              <a:gd name="T0" fmla="*/ 789 w 801"/>
              <a:gd name="T1" fmla="*/ 809 h 809"/>
              <a:gd name="T2" fmla="*/ 785 w 801"/>
              <a:gd name="T3" fmla="*/ 808 h 809"/>
              <a:gd name="T4" fmla="*/ 775 w 801"/>
              <a:gd name="T5" fmla="*/ 805 h 809"/>
              <a:gd name="T6" fmla="*/ 739 w 801"/>
              <a:gd name="T7" fmla="*/ 791 h 809"/>
              <a:gd name="T8" fmla="*/ 686 w 801"/>
              <a:gd name="T9" fmla="*/ 766 h 809"/>
              <a:gd name="T10" fmla="*/ 623 w 801"/>
              <a:gd name="T11" fmla="*/ 729 h 809"/>
              <a:gd name="T12" fmla="*/ 588 w 801"/>
              <a:gd name="T13" fmla="*/ 706 h 809"/>
              <a:gd name="T14" fmla="*/ 553 w 801"/>
              <a:gd name="T15" fmla="*/ 679 h 809"/>
              <a:gd name="T16" fmla="*/ 482 w 801"/>
              <a:gd name="T17" fmla="*/ 617 h 809"/>
              <a:gd name="T18" fmla="*/ 450 w 801"/>
              <a:gd name="T19" fmla="*/ 580 h 809"/>
              <a:gd name="T20" fmla="*/ 418 w 801"/>
              <a:gd name="T21" fmla="*/ 539 h 809"/>
              <a:gd name="T22" fmla="*/ 354 w 801"/>
              <a:gd name="T23" fmla="*/ 457 h 809"/>
              <a:gd name="T24" fmla="*/ 287 w 801"/>
              <a:gd name="T25" fmla="*/ 377 h 809"/>
              <a:gd name="T26" fmla="*/ 223 w 801"/>
              <a:gd name="T27" fmla="*/ 299 h 809"/>
              <a:gd name="T28" fmla="*/ 164 w 801"/>
              <a:gd name="T29" fmla="*/ 225 h 809"/>
              <a:gd name="T30" fmla="*/ 137 w 801"/>
              <a:gd name="T31" fmla="*/ 190 h 809"/>
              <a:gd name="T32" fmla="*/ 112 w 801"/>
              <a:gd name="T33" fmla="*/ 158 h 809"/>
              <a:gd name="T34" fmla="*/ 68 w 801"/>
              <a:gd name="T35" fmla="*/ 101 h 809"/>
              <a:gd name="T36" fmla="*/ 50 w 801"/>
              <a:gd name="T37" fmla="*/ 77 h 809"/>
              <a:gd name="T38" fmla="*/ 35 w 801"/>
              <a:gd name="T39" fmla="*/ 57 h 809"/>
              <a:gd name="T40" fmla="*/ 14 w 801"/>
              <a:gd name="T41" fmla="*/ 28 h 809"/>
              <a:gd name="T42" fmla="*/ 6 w 801"/>
              <a:gd name="T43" fmla="*/ 18 h 809"/>
              <a:gd name="T44" fmla="*/ 6 w 801"/>
              <a:gd name="T45" fmla="*/ 5 h 809"/>
              <a:gd name="T46" fmla="*/ 19 w 801"/>
              <a:gd name="T47" fmla="*/ 6 h 809"/>
              <a:gd name="T48" fmla="*/ 29 w 801"/>
              <a:gd name="T49" fmla="*/ 13 h 809"/>
              <a:gd name="T50" fmla="*/ 57 w 801"/>
              <a:gd name="T51" fmla="*/ 35 h 809"/>
              <a:gd name="T52" fmla="*/ 78 w 801"/>
              <a:gd name="T53" fmla="*/ 50 h 809"/>
              <a:gd name="T54" fmla="*/ 101 w 801"/>
              <a:gd name="T55" fmla="*/ 69 h 809"/>
              <a:gd name="T56" fmla="*/ 158 w 801"/>
              <a:gd name="T57" fmla="*/ 113 h 809"/>
              <a:gd name="T58" fmla="*/ 190 w 801"/>
              <a:gd name="T59" fmla="*/ 139 h 809"/>
              <a:gd name="T60" fmla="*/ 224 w 801"/>
              <a:gd name="T61" fmla="*/ 166 h 809"/>
              <a:gd name="T62" fmla="*/ 297 w 801"/>
              <a:gd name="T63" fmla="*/ 226 h 809"/>
              <a:gd name="T64" fmla="*/ 375 w 801"/>
              <a:gd name="T65" fmla="*/ 290 h 809"/>
              <a:gd name="T66" fmla="*/ 454 w 801"/>
              <a:gd name="T67" fmla="*/ 358 h 809"/>
              <a:gd name="T68" fmla="*/ 536 w 801"/>
              <a:gd name="T69" fmla="*/ 423 h 809"/>
              <a:gd name="T70" fmla="*/ 576 w 801"/>
              <a:gd name="T71" fmla="*/ 455 h 809"/>
              <a:gd name="T72" fmla="*/ 613 w 801"/>
              <a:gd name="T73" fmla="*/ 488 h 809"/>
              <a:gd name="T74" fmla="*/ 674 w 801"/>
              <a:gd name="T75" fmla="*/ 559 h 809"/>
              <a:gd name="T76" fmla="*/ 700 w 801"/>
              <a:gd name="T77" fmla="*/ 595 h 809"/>
              <a:gd name="T78" fmla="*/ 723 w 801"/>
              <a:gd name="T79" fmla="*/ 629 h 809"/>
              <a:gd name="T80" fmla="*/ 760 w 801"/>
              <a:gd name="T81" fmla="*/ 693 h 809"/>
              <a:gd name="T82" fmla="*/ 784 w 801"/>
              <a:gd name="T83" fmla="*/ 746 h 809"/>
              <a:gd name="T84" fmla="*/ 797 w 801"/>
              <a:gd name="T85" fmla="*/ 783 h 809"/>
              <a:gd name="T86" fmla="*/ 800 w 801"/>
              <a:gd name="T87" fmla="*/ 793 h 809"/>
              <a:gd name="T88" fmla="*/ 801 w 801"/>
              <a:gd name="T89" fmla="*/ 796 h 809"/>
              <a:gd name="T90" fmla="*/ 789 w 801"/>
              <a:gd name="T91" fmla="*/ 809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01" h="809">
                <a:moveTo>
                  <a:pt x="789" y="809"/>
                </a:moveTo>
                <a:cubicBezTo>
                  <a:pt x="789" y="809"/>
                  <a:pt x="788" y="809"/>
                  <a:pt x="785" y="808"/>
                </a:cubicBezTo>
                <a:cubicBezTo>
                  <a:pt x="783" y="807"/>
                  <a:pt x="780" y="806"/>
                  <a:pt x="775" y="805"/>
                </a:cubicBezTo>
                <a:cubicBezTo>
                  <a:pt x="767" y="802"/>
                  <a:pt x="754" y="797"/>
                  <a:pt x="739" y="791"/>
                </a:cubicBezTo>
                <a:cubicBezTo>
                  <a:pt x="724" y="785"/>
                  <a:pt x="706" y="776"/>
                  <a:pt x="686" y="766"/>
                </a:cubicBezTo>
                <a:cubicBezTo>
                  <a:pt x="667" y="756"/>
                  <a:pt x="645" y="743"/>
                  <a:pt x="623" y="729"/>
                </a:cubicBezTo>
                <a:cubicBezTo>
                  <a:pt x="611" y="722"/>
                  <a:pt x="600" y="714"/>
                  <a:pt x="588" y="706"/>
                </a:cubicBezTo>
                <a:cubicBezTo>
                  <a:pt x="577" y="697"/>
                  <a:pt x="565" y="689"/>
                  <a:pt x="553" y="679"/>
                </a:cubicBezTo>
                <a:cubicBezTo>
                  <a:pt x="529" y="661"/>
                  <a:pt x="505" y="641"/>
                  <a:pt x="482" y="617"/>
                </a:cubicBezTo>
                <a:cubicBezTo>
                  <a:pt x="471" y="605"/>
                  <a:pt x="460" y="593"/>
                  <a:pt x="450" y="580"/>
                </a:cubicBezTo>
                <a:cubicBezTo>
                  <a:pt x="439" y="567"/>
                  <a:pt x="429" y="553"/>
                  <a:pt x="418" y="539"/>
                </a:cubicBezTo>
                <a:cubicBezTo>
                  <a:pt x="398" y="511"/>
                  <a:pt x="376" y="483"/>
                  <a:pt x="354" y="457"/>
                </a:cubicBezTo>
                <a:cubicBezTo>
                  <a:pt x="331" y="430"/>
                  <a:pt x="309" y="404"/>
                  <a:pt x="287" y="377"/>
                </a:cubicBezTo>
                <a:cubicBezTo>
                  <a:pt x="265" y="351"/>
                  <a:pt x="244" y="324"/>
                  <a:pt x="223" y="299"/>
                </a:cubicBezTo>
                <a:cubicBezTo>
                  <a:pt x="203" y="273"/>
                  <a:pt x="183" y="248"/>
                  <a:pt x="164" y="225"/>
                </a:cubicBezTo>
                <a:cubicBezTo>
                  <a:pt x="155" y="213"/>
                  <a:pt x="146" y="201"/>
                  <a:pt x="137" y="190"/>
                </a:cubicBezTo>
                <a:cubicBezTo>
                  <a:pt x="129" y="179"/>
                  <a:pt x="120" y="168"/>
                  <a:pt x="112" y="158"/>
                </a:cubicBezTo>
                <a:cubicBezTo>
                  <a:pt x="96" y="137"/>
                  <a:pt x="81" y="118"/>
                  <a:pt x="68" y="101"/>
                </a:cubicBezTo>
                <a:cubicBezTo>
                  <a:pt x="62" y="93"/>
                  <a:pt x="56" y="85"/>
                  <a:pt x="50" y="77"/>
                </a:cubicBezTo>
                <a:cubicBezTo>
                  <a:pt x="45" y="70"/>
                  <a:pt x="40" y="63"/>
                  <a:pt x="35" y="57"/>
                </a:cubicBezTo>
                <a:cubicBezTo>
                  <a:pt x="26" y="45"/>
                  <a:pt x="19" y="35"/>
                  <a:pt x="14" y="28"/>
                </a:cubicBezTo>
                <a:cubicBezTo>
                  <a:pt x="9" y="22"/>
                  <a:pt x="6" y="18"/>
                  <a:pt x="6" y="18"/>
                </a:cubicBezTo>
                <a:cubicBezTo>
                  <a:pt x="6" y="18"/>
                  <a:pt x="0" y="10"/>
                  <a:pt x="6" y="5"/>
                </a:cubicBezTo>
                <a:cubicBezTo>
                  <a:pt x="11" y="0"/>
                  <a:pt x="19" y="6"/>
                  <a:pt x="19" y="6"/>
                </a:cubicBezTo>
                <a:cubicBezTo>
                  <a:pt x="19" y="6"/>
                  <a:pt x="22" y="8"/>
                  <a:pt x="29" y="13"/>
                </a:cubicBezTo>
                <a:cubicBezTo>
                  <a:pt x="36" y="18"/>
                  <a:pt x="45" y="26"/>
                  <a:pt x="57" y="35"/>
                </a:cubicBezTo>
                <a:cubicBezTo>
                  <a:pt x="63" y="40"/>
                  <a:pt x="70" y="45"/>
                  <a:pt x="78" y="50"/>
                </a:cubicBezTo>
                <a:cubicBezTo>
                  <a:pt x="85" y="56"/>
                  <a:pt x="93" y="62"/>
                  <a:pt x="101" y="69"/>
                </a:cubicBezTo>
                <a:cubicBezTo>
                  <a:pt x="118" y="82"/>
                  <a:pt x="137" y="97"/>
                  <a:pt x="158" y="113"/>
                </a:cubicBezTo>
                <a:cubicBezTo>
                  <a:pt x="168" y="121"/>
                  <a:pt x="179" y="130"/>
                  <a:pt x="190" y="139"/>
                </a:cubicBezTo>
                <a:cubicBezTo>
                  <a:pt x="201" y="147"/>
                  <a:pt x="212" y="157"/>
                  <a:pt x="224" y="166"/>
                </a:cubicBezTo>
                <a:cubicBezTo>
                  <a:pt x="247" y="185"/>
                  <a:pt x="272" y="205"/>
                  <a:pt x="297" y="226"/>
                </a:cubicBezTo>
                <a:cubicBezTo>
                  <a:pt x="322" y="246"/>
                  <a:pt x="349" y="268"/>
                  <a:pt x="375" y="290"/>
                </a:cubicBezTo>
                <a:cubicBezTo>
                  <a:pt x="401" y="312"/>
                  <a:pt x="427" y="335"/>
                  <a:pt x="454" y="358"/>
                </a:cubicBezTo>
                <a:cubicBezTo>
                  <a:pt x="480" y="381"/>
                  <a:pt x="508" y="402"/>
                  <a:pt x="536" y="423"/>
                </a:cubicBezTo>
                <a:cubicBezTo>
                  <a:pt x="549" y="434"/>
                  <a:pt x="563" y="444"/>
                  <a:pt x="576" y="455"/>
                </a:cubicBezTo>
                <a:cubicBezTo>
                  <a:pt x="589" y="466"/>
                  <a:pt x="601" y="477"/>
                  <a:pt x="613" y="488"/>
                </a:cubicBezTo>
                <a:cubicBezTo>
                  <a:pt x="636" y="511"/>
                  <a:pt x="656" y="535"/>
                  <a:pt x="674" y="559"/>
                </a:cubicBezTo>
                <a:cubicBezTo>
                  <a:pt x="684" y="571"/>
                  <a:pt x="692" y="583"/>
                  <a:pt x="700" y="595"/>
                </a:cubicBezTo>
                <a:cubicBezTo>
                  <a:pt x="708" y="607"/>
                  <a:pt x="716" y="618"/>
                  <a:pt x="723" y="629"/>
                </a:cubicBezTo>
                <a:cubicBezTo>
                  <a:pt x="737" y="652"/>
                  <a:pt x="749" y="674"/>
                  <a:pt x="760" y="693"/>
                </a:cubicBezTo>
                <a:cubicBezTo>
                  <a:pt x="770" y="713"/>
                  <a:pt x="778" y="731"/>
                  <a:pt x="784" y="746"/>
                </a:cubicBezTo>
                <a:cubicBezTo>
                  <a:pt x="790" y="762"/>
                  <a:pt x="795" y="774"/>
                  <a:pt x="797" y="783"/>
                </a:cubicBezTo>
                <a:cubicBezTo>
                  <a:pt x="799" y="787"/>
                  <a:pt x="800" y="791"/>
                  <a:pt x="800" y="793"/>
                </a:cubicBezTo>
                <a:cubicBezTo>
                  <a:pt x="801" y="795"/>
                  <a:pt x="801" y="796"/>
                  <a:pt x="801" y="796"/>
                </a:cubicBezTo>
                <a:lnTo>
                  <a:pt x="789" y="809"/>
                </a:lnTo>
                <a:close/>
              </a:path>
            </a:pathLst>
          </a:custGeom>
          <a:solidFill>
            <a:srgbClr val="2E39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Freeform 21"/>
          <p:cNvSpPr/>
          <p:nvPr/>
        </p:nvSpPr>
        <p:spPr bwMode="auto">
          <a:xfrm>
            <a:off x="3329963" y="2877001"/>
            <a:ext cx="465159" cy="336446"/>
          </a:xfrm>
          <a:custGeom>
            <a:avLst/>
            <a:gdLst>
              <a:gd name="T0" fmla="*/ 0 w 241"/>
              <a:gd name="T1" fmla="*/ 0 h 175"/>
              <a:gd name="T2" fmla="*/ 160 w 241"/>
              <a:gd name="T3" fmla="*/ 58 h 175"/>
              <a:gd name="T4" fmla="*/ 241 w 241"/>
              <a:gd name="T5" fmla="*/ 175 h 175"/>
              <a:gd name="T6" fmla="*/ 74 w 241"/>
              <a:gd name="T7" fmla="*/ 98 h 175"/>
              <a:gd name="T8" fmla="*/ 0 w 241"/>
              <a:gd name="T9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175">
                <a:moveTo>
                  <a:pt x="0" y="0"/>
                </a:moveTo>
                <a:cubicBezTo>
                  <a:pt x="0" y="0"/>
                  <a:pt x="120" y="23"/>
                  <a:pt x="160" y="58"/>
                </a:cubicBezTo>
                <a:cubicBezTo>
                  <a:pt x="200" y="92"/>
                  <a:pt x="241" y="175"/>
                  <a:pt x="241" y="175"/>
                </a:cubicBezTo>
                <a:cubicBezTo>
                  <a:pt x="74" y="98"/>
                  <a:pt x="74" y="98"/>
                  <a:pt x="74" y="9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Freeform 22"/>
          <p:cNvSpPr/>
          <p:nvPr/>
        </p:nvSpPr>
        <p:spPr bwMode="auto">
          <a:xfrm>
            <a:off x="3122230" y="3080660"/>
            <a:ext cx="333187" cy="468417"/>
          </a:xfrm>
          <a:custGeom>
            <a:avLst/>
            <a:gdLst>
              <a:gd name="T0" fmla="*/ 0 w 173"/>
              <a:gd name="T1" fmla="*/ 0 h 243"/>
              <a:gd name="T2" fmla="*/ 57 w 173"/>
              <a:gd name="T3" fmla="*/ 161 h 243"/>
              <a:gd name="T4" fmla="*/ 173 w 173"/>
              <a:gd name="T5" fmla="*/ 243 h 243"/>
              <a:gd name="T6" fmla="*/ 98 w 173"/>
              <a:gd name="T7" fmla="*/ 75 h 243"/>
              <a:gd name="T8" fmla="*/ 0 w 173"/>
              <a:gd name="T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243">
                <a:moveTo>
                  <a:pt x="0" y="0"/>
                </a:moveTo>
                <a:cubicBezTo>
                  <a:pt x="0" y="0"/>
                  <a:pt x="23" y="121"/>
                  <a:pt x="57" y="161"/>
                </a:cubicBezTo>
                <a:cubicBezTo>
                  <a:pt x="91" y="201"/>
                  <a:pt x="173" y="243"/>
                  <a:pt x="173" y="243"/>
                </a:cubicBezTo>
                <a:cubicBezTo>
                  <a:pt x="98" y="75"/>
                  <a:pt x="98" y="75"/>
                  <a:pt x="98" y="75"/>
                </a:cubicBezTo>
                <a:lnTo>
                  <a:pt x="0" y="0"/>
                </a:lnTo>
                <a:close/>
              </a:path>
            </a:pathLst>
          </a:custGeom>
          <a:solidFill>
            <a:srgbClr val="2E39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Freeform 23"/>
          <p:cNvSpPr/>
          <p:nvPr/>
        </p:nvSpPr>
        <p:spPr bwMode="auto">
          <a:xfrm>
            <a:off x="3270494" y="3025265"/>
            <a:ext cx="281050" cy="279421"/>
          </a:xfrm>
          <a:custGeom>
            <a:avLst/>
            <a:gdLst>
              <a:gd name="T0" fmla="*/ 138 w 146"/>
              <a:gd name="T1" fmla="*/ 9 h 145"/>
              <a:gd name="T2" fmla="*/ 138 w 146"/>
              <a:gd name="T3" fmla="*/ 39 h 145"/>
              <a:gd name="T4" fmla="*/ 38 w 146"/>
              <a:gd name="T5" fmla="*/ 137 h 145"/>
              <a:gd name="T6" fmla="*/ 8 w 146"/>
              <a:gd name="T7" fmla="*/ 137 h 145"/>
              <a:gd name="T8" fmla="*/ 8 w 146"/>
              <a:gd name="T9" fmla="*/ 107 h 145"/>
              <a:gd name="T10" fmla="*/ 107 w 146"/>
              <a:gd name="T11" fmla="*/ 8 h 145"/>
              <a:gd name="T12" fmla="*/ 138 w 146"/>
              <a:gd name="T13" fmla="*/ 9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6" h="145">
                <a:moveTo>
                  <a:pt x="138" y="9"/>
                </a:moveTo>
                <a:cubicBezTo>
                  <a:pt x="146" y="17"/>
                  <a:pt x="146" y="31"/>
                  <a:pt x="138" y="39"/>
                </a:cubicBezTo>
                <a:cubicBezTo>
                  <a:pt x="38" y="137"/>
                  <a:pt x="38" y="137"/>
                  <a:pt x="38" y="137"/>
                </a:cubicBezTo>
                <a:cubicBezTo>
                  <a:pt x="30" y="145"/>
                  <a:pt x="17" y="145"/>
                  <a:pt x="8" y="137"/>
                </a:cubicBezTo>
                <a:cubicBezTo>
                  <a:pt x="0" y="128"/>
                  <a:pt x="0" y="115"/>
                  <a:pt x="8" y="107"/>
                </a:cubicBezTo>
                <a:cubicBezTo>
                  <a:pt x="107" y="8"/>
                  <a:pt x="107" y="8"/>
                  <a:pt x="107" y="8"/>
                </a:cubicBezTo>
                <a:cubicBezTo>
                  <a:pt x="116" y="0"/>
                  <a:pt x="129" y="0"/>
                  <a:pt x="138" y="9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Freeform 24"/>
          <p:cNvSpPr/>
          <p:nvPr/>
        </p:nvSpPr>
        <p:spPr bwMode="auto">
          <a:xfrm>
            <a:off x="2964190" y="2716517"/>
            <a:ext cx="325855" cy="324226"/>
          </a:xfrm>
          <a:custGeom>
            <a:avLst/>
            <a:gdLst>
              <a:gd name="T0" fmla="*/ 159 w 169"/>
              <a:gd name="T1" fmla="*/ 10 h 168"/>
              <a:gd name="T2" fmla="*/ 160 w 169"/>
              <a:gd name="T3" fmla="*/ 45 h 168"/>
              <a:gd name="T4" fmla="*/ 45 w 169"/>
              <a:gd name="T5" fmla="*/ 158 h 168"/>
              <a:gd name="T6" fmla="*/ 10 w 169"/>
              <a:gd name="T7" fmla="*/ 158 h 168"/>
              <a:gd name="T8" fmla="*/ 10 w 169"/>
              <a:gd name="T9" fmla="*/ 123 h 168"/>
              <a:gd name="T10" fmla="*/ 125 w 169"/>
              <a:gd name="T11" fmla="*/ 10 h 168"/>
              <a:gd name="T12" fmla="*/ 159 w 169"/>
              <a:gd name="T13" fmla="*/ 1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9" h="168">
                <a:moveTo>
                  <a:pt x="159" y="10"/>
                </a:moveTo>
                <a:cubicBezTo>
                  <a:pt x="169" y="20"/>
                  <a:pt x="169" y="36"/>
                  <a:pt x="160" y="45"/>
                </a:cubicBezTo>
                <a:cubicBezTo>
                  <a:pt x="45" y="158"/>
                  <a:pt x="45" y="158"/>
                  <a:pt x="45" y="158"/>
                </a:cubicBezTo>
                <a:cubicBezTo>
                  <a:pt x="35" y="168"/>
                  <a:pt x="20" y="167"/>
                  <a:pt x="10" y="158"/>
                </a:cubicBezTo>
                <a:cubicBezTo>
                  <a:pt x="1" y="148"/>
                  <a:pt x="0" y="132"/>
                  <a:pt x="10" y="123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34" y="0"/>
                  <a:pt x="150" y="1"/>
                  <a:pt x="159" y="10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Freeform 25"/>
          <p:cNvSpPr/>
          <p:nvPr/>
        </p:nvSpPr>
        <p:spPr bwMode="auto">
          <a:xfrm>
            <a:off x="3050542" y="2803683"/>
            <a:ext cx="426056" cy="427685"/>
          </a:xfrm>
          <a:custGeom>
            <a:avLst/>
            <a:gdLst>
              <a:gd name="T0" fmla="*/ 0 w 523"/>
              <a:gd name="T1" fmla="*/ 267 h 525"/>
              <a:gd name="T2" fmla="*/ 289 w 523"/>
              <a:gd name="T3" fmla="*/ 525 h 525"/>
              <a:gd name="T4" fmla="*/ 523 w 523"/>
              <a:gd name="T5" fmla="*/ 291 h 525"/>
              <a:gd name="T6" fmla="*/ 272 w 523"/>
              <a:gd name="T7" fmla="*/ 0 h 525"/>
              <a:gd name="T8" fmla="*/ 0 w 523"/>
              <a:gd name="T9" fmla="*/ 26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3" h="525">
                <a:moveTo>
                  <a:pt x="0" y="267"/>
                </a:moveTo>
                <a:lnTo>
                  <a:pt x="289" y="525"/>
                </a:lnTo>
                <a:lnTo>
                  <a:pt x="523" y="291"/>
                </a:lnTo>
                <a:lnTo>
                  <a:pt x="272" y="0"/>
                </a:lnTo>
                <a:lnTo>
                  <a:pt x="0" y="267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4" name="Freeform 26"/>
          <p:cNvSpPr/>
          <p:nvPr/>
        </p:nvSpPr>
        <p:spPr bwMode="auto">
          <a:xfrm>
            <a:off x="3212655" y="2969055"/>
            <a:ext cx="416280" cy="416280"/>
          </a:xfrm>
          <a:custGeom>
            <a:avLst/>
            <a:gdLst>
              <a:gd name="T0" fmla="*/ 3 w 216"/>
              <a:gd name="T1" fmla="*/ 0 h 216"/>
              <a:gd name="T2" fmla="*/ 6 w 216"/>
              <a:gd name="T3" fmla="*/ 2 h 216"/>
              <a:gd name="T4" fmla="*/ 15 w 216"/>
              <a:gd name="T5" fmla="*/ 6 h 216"/>
              <a:gd name="T6" fmla="*/ 44 w 216"/>
              <a:gd name="T7" fmla="*/ 25 h 216"/>
              <a:gd name="T8" fmla="*/ 53 w 216"/>
              <a:gd name="T9" fmla="*/ 32 h 216"/>
              <a:gd name="T10" fmla="*/ 63 w 216"/>
              <a:gd name="T11" fmla="*/ 39 h 216"/>
              <a:gd name="T12" fmla="*/ 81 w 216"/>
              <a:gd name="T13" fmla="*/ 57 h 216"/>
              <a:gd name="T14" fmla="*/ 91 w 216"/>
              <a:gd name="T15" fmla="*/ 67 h 216"/>
              <a:gd name="T16" fmla="*/ 100 w 216"/>
              <a:gd name="T17" fmla="*/ 77 h 216"/>
              <a:gd name="T18" fmla="*/ 118 w 216"/>
              <a:gd name="T19" fmla="*/ 99 h 216"/>
              <a:gd name="T20" fmla="*/ 137 w 216"/>
              <a:gd name="T21" fmla="*/ 120 h 216"/>
              <a:gd name="T22" fmla="*/ 155 w 216"/>
              <a:gd name="T23" fmla="*/ 140 h 216"/>
              <a:gd name="T24" fmla="*/ 171 w 216"/>
              <a:gd name="T25" fmla="*/ 160 h 216"/>
              <a:gd name="T26" fmla="*/ 186 w 216"/>
              <a:gd name="T27" fmla="*/ 177 h 216"/>
              <a:gd name="T28" fmla="*/ 199 w 216"/>
              <a:gd name="T29" fmla="*/ 192 h 216"/>
              <a:gd name="T30" fmla="*/ 208 w 216"/>
              <a:gd name="T31" fmla="*/ 204 h 216"/>
              <a:gd name="T32" fmla="*/ 216 w 216"/>
              <a:gd name="T33" fmla="*/ 214 h 216"/>
              <a:gd name="T34" fmla="*/ 214 w 216"/>
              <a:gd name="T35" fmla="*/ 216 h 216"/>
              <a:gd name="T36" fmla="*/ 204 w 216"/>
              <a:gd name="T37" fmla="*/ 208 h 216"/>
              <a:gd name="T38" fmla="*/ 192 w 216"/>
              <a:gd name="T39" fmla="*/ 198 h 216"/>
              <a:gd name="T40" fmla="*/ 178 w 216"/>
              <a:gd name="T41" fmla="*/ 186 h 216"/>
              <a:gd name="T42" fmla="*/ 160 w 216"/>
              <a:gd name="T43" fmla="*/ 171 h 216"/>
              <a:gd name="T44" fmla="*/ 141 w 216"/>
              <a:gd name="T45" fmla="*/ 154 h 216"/>
              <a:gd name="T46" fmla="*/ 120 w 216"/>
              <a:gd name="T47" fmla="*/ 136 h 216"/>
              <a:gd name="T48" fmla="*/ 99 w 216"/>
              <a:gd name="T49" fmla="*/ 118 h 216"/>
              <a:gd name="T50" fmla="*/ 77 w 216"/>
              <a:gd name="T51" fmla="*/ 99 h 216"/>
              <a:gd name="T52" fmla="*/ 67 w 216"/>
              <a:gd name="T53" fmla="*/ 91 h 216"/>
              <a:gd name="T54" fmla="*/ 57 w 216"/>
              <a:gd name="T55" fmla="*/ 81 h 216"/>
              <a:gd name="T56" fmla="*/ 39 w 216"/>
              <a:gd name="T57" fmla="*/ 63 h 216"/>
              <a:gd name="T58" fmla="*/ 32 w 216"/>
              <a:gd name="T59" fmla="*/ 53 h 216"/>
              <a:gd name="T60" fmla="*/ 25 w 216"/>
              <a:gd name="T61" fmla="*/ 44 h 216"/>
              <a:gd name="T62" fmla="*/ 6 w 216"/>
              <a:gd name="T63" fmla="*/ 15 h 216"/>
              <a:gd name="T64" fmla="*/ 2 w 216"/>
              <a:gd name="T65" fmla="*/ 6 h 216"/>
              <a:gd name="T66" fmla="*/ 0 w 216"/>
              <a:gd name="T67" fmla="*/ 3 h 216"/>
              <a:gd name="T68" fmla="*/ 3 w 216"/>
              <a:gd name="T69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6" h="216">
                <a:moveTo>
                  <a:pt x="3" y="0"/>
                </a:moveTo>
                <a:cubicBezTo>
                  <a:pt x="3" y="0"/>
                  <a:pt x="4" y="1"/>
                  <a:pt x="6" y="2"/>
                </a:cubicBezTo>
                <a:cubicBezTo>
                  <a:pt x="8" y="3"/>
                  <a:pt x="11" y="4"/>
                  <a:pt x="15" y="6"/>
                </a:cubicBezTo>
                <a:cubicBezTo>
                  <a:pt x="22" y="11"/>
                  <a:pt x="33" y="17"/>
                  <a:pt x="44" y="25"/>
                </a:cubicBezTo>
                <a:cubicBezTo>
                  <a:pt x="47" y="27"/>
                  <a:pt x="50" y="30"/>
                  <a:pt x="53" y="32"/>
                </a:cubicBezTo>
                <a:cubicBezTo>
                  <a:pt x="56" y="34"/>
                  <a:pt x="59" y="37"/>
                  <a:pt x="63" y="39"/>
                </a:cubicBezTo>
                <a:cubicBezTo>
                  <a:pt x="69" y="45"/>
                  <a:pt x="75" y="50"/>
                  <a:pt x="81" y="57"/>
                </a:cubicBezTo>
                <a:cubicBezTo>
                  <a:pt x="85" y="60"/>
                  <a:pt x="88" y="63"/>
                  <a:pt x="91" y="67"/>
                </a:cubicBezTo>
                <a:cubicBezTo>
                  <a:pt x="94" y="70"/>
                  <a:pt x="97" y="74"/>
                  <a:pt x="100" y="77"/>
                </a:cubicBezTo>
                <a:cubicBezTo>
                  <a:pt x="105" y="84"/>
                  <a:pt x="112" y="92"/>
                  <a:pt x="118" y="99"/>
                </a:cubicBezTo>
                <a:cubicBezTo>
                  <a:pt x="124" y="106"/>
                  <a:pt x="130" y="113"/>
                  <a:pt x="137" y="120"/>
                </a:cubicBezTo>
                <a:cubicBezTo>
                  <a:pt x="143" y="127"/>
                  <a:pt x="149" y="134"/>
                  <a:pt x="155" y="140"/>
                </a:cubicBezTo>
                <a:cubicBezTo>
                  <a:pt x="160" y="147"/>
                  <a:pt x="166" y="154"/>
                  <a:pt x="171" y="160"/>
                </a:cubicBezTo>
                <a:cubicBezTo>
                  <a:pt x="177" y="166"/>
                  <a:pt x="182" y="172"/>
                  <a:pt x="186" y="177"/>
                </a:cubicBezTo>
                <a:cubicBezTo>
                  <a:pt x="191" y="183"/>
                  <a:pt x="195" y="188"/>
                  <a:pt x="199" y="192"/>
                </a:cubicBezTo>
                <a:cubicBezTo>
                  <a:pt x="202" y="197"/>
                  <a:pt x="206" y="200"/>
                  <a:pt x="208" y="204"/>
                </a:cubicBezTo>
                <a:cubicBezTo>
                  <a:pt x="213" y="210"/>
                  <a:pt x="216" y="214"/>
                  <a:pt x="216" y="214"/>
                </a:cubicBezTo>
                <a:cubicBezTo>
                  <a:pt x="214" y="216"/>
                  <a:pt x="214" y="216"/>
                  <a:pt x="214" y="216"/>
                </a:cubicBezTo>
                <a:cubicBezTo>
                  <a:pt x="214" y="216"/>
                  <a:pt x="210" y="213"/>
                  <a:pt x="204" y="208"/>
                </a:cubicBezTo>
                <a:cubicBezTo>
                  <a:pt x="201" y="205"/>
                  <a:pt x="197" y="202"/>
                  <a:pt x="192" y="198"/>
                </a:cubicBezTo>
                <a:cubicBezTo>
                  <a:pt x="188" y="195"/>
                  <a:pt x="183" y="190"/>
                  <a:pt x="178" y="186"/>
                </a:cubicBezTo>
                <a:cubicBezTo>
                  <a:pt x="172" y="181"/>
                  <a:pt x="166" y="176"/>
                  <a:pt x="160" y="171"/>
                </a:cubicBezTo>
                <a:cubicBezTo>
                  <a:pt x="154" y="166"/>
                  <a:pt x="147" y="160"/>
                  <a:pt x="141" y="154"/>
                </a:cubicBezTo>
                <a:cubicBezTo>
                  <a:pt x="134" y="149"/>
                  <a:pt x="127" y="143"/>
                  <a:pt x="120" y="136"/>
                </a:cubicBezTo>
                <a:cubicBezTo>
                  <a:pt x="113" y="130"/>
                  <a:pt x="106" y="124"/>
                  <a:pt x="99" y="118"/>
                </a:cubicBezTo>
                <a:cubicBezTo>
                  <a:pt x="92" y="111"/>
                  <a:pt x="84" y="105"/>
                  <a:pt x="77" y="99"/>
                </a:cubicBezTo>
                <a:cubicBezTo>
                  <a:pt x="74" y="96"/>
                  <a:pt x="70" y="94"/>
                  <a:pt x="67" y="91"/>
                </a:cubicBezTo>
                <a:cubicBezTo>
                  <a:pt x="63" y="88"/>
                  <a:pt x="60" y="85"/>
                  <a:pt x="57" y="81"/>
                </a:cubicBezTo>
                <a:cubicBezTo>
                  <a:pt x="50" y="75"/>
                  <a:pt x="45" y="69"/>
                  <a:pt x="39" y="63"/>
                </a:cubicBezTo>
                <a:cubicBezTo>
                  <a:pt x="37" y="59"/>
                  <a:pt x="34" y="56"/>
                  <a:pt x="32" y="53"/>
                </a:cubicBezTo>
                <a:cubicBezTo>
                  <a:pt x="30" y="50"/>
                  <a:pt x="27" y="47"/>
                  <a:pt x="25" y="44"/>
                </a:cubicBezTo>
                <a:cubicBezTo>
                  <a:pt x="17" y="33"/>
                  <a:pt x="11" y="23"/>
                  <a:pt x="6" y="15"/>
                </a:cubicBezTo>
                <a:cubicBezTo>
                  <a:pt x="4" y="11"/>
                  <a:pt x="3" y="8"/>
                  <a:pt x="2" y="6"/>
                </a:cubicBezTo>
                <a:cubicBezTo>
                  <a:pt x="1" y="4"/>
                  <a:pt x="0" y="3"/>
                  <a:pt x="0" y="3"/>
                </a:cubicBezTo>
                <a:lnTo>
                  <a:pt x="3" y="0"/>
                </a:lnTo>
                <a:close/>
              </a:path>
            </a:pathLst>
          </a:custGeom>
          <a:solidFill>
            <a:srgbClr val="2E39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Freeform 27"/>
          <p:cNvSpPr/>
          <p:nvPr/>
        </p:nvSpPr>
        <p:spPr bwMode="auto">
          <a:xfrm>
            <a:off x="1817776" y="1575824"/>
            <a:ext cx="1528262" cy="1545369"/>
          </a:xfrm>
          <a:custGeom>
            <a:avLst/>
            <a:gdLst>
              <a:gd name="T0" fmla="*/ 4 w 793"/>
              <a:gd name="T1" fmla="*/ 0 h 802"/>
              <a:gd name="T2" fmla="*/ 5 w 793"/>
              <a:gd name="T3" fmla="*/ 11 h 802"/>
              <a:gd name="T4" fmla="*/ 13 w 793"/>
              <a:gd name="T5" fmla="*/ 21 h 802"/>
              <a:gd name="T6" fmla="*/ 34 w 793"/>
              <a:gd name="T7" fmla="*/ 50 h 802"/>
              <a:gd name="T8" fmla="*/ 49 w 793"/>
              <a:gd name="T9" fmla="*/ 70 h 802"/>
              <a:gd name="T10" fmla="*/ 67 w 793"/>
              <a:gd name="T11" fmla="*/ 94 h 802"/>
              <a:gd name="T12" fmla="*/ 111 w 793"/>
              <a:gd name="T13" fmla="*/ 151 h 802"/>
              <a:gd name="T14" fmla="*/ 136 w 793"/>
              <a:gd name="T15" fmla="*/ 183 h 802"/>
              <a:gd name="T16" fmla="*/ 163 w 793"/>
              <a:gd name="T17" fmla="*/ 218 h 802"/>
              <a:gd name="T18" fmla="*/ 222 w 793"/>
              <a:gd name="T19" fmla="*/ 292 h 802"/>
              <a:gd name="T20" fmla="*/ 286 w 793"/>
              <a:gd name="T21" fmla="*/ 370 h 802"/>
              <a:gd name="T22" fmla="*/ 353 w 793"/>
              <a:gd name="T23" fmla="*/ 450 h 802"/>
              <a:gd name="T24" fmla="*/ 417 w 793"/>
              <a:gd name="T25" fmla="*/ 532 h 802"/>
              <a:gd name="T26" fmla="*/ 449 w 793"/>
              <a:gd name="T27" fmla="*/ 573 h 802"/>
              <a:gd name="T28" fmla="*/ 481 w 793"/>
              <a:gd name="T29" fmla="*/ 610 h 802"/>
              <a:gd name="T30" fmla="*/ 552 w 793"/>
              <a:gd name="T31" fmla="*/ 672 h 802"/>
              <a:gd name="T32" fmla="*/ 587 w 793"/>
              <a:gd name="T33" fmla="*/ 699 h 802"/>
              <a:gd name="T34" fmla="*/ 622 w 793"/>
              <a:gd name="T35" fmla="*/ 722 h 802"/>
              <a:gd name="T36" fmla="*/ 685 w 793"/>
              <a:gd name="T37" fmla="*/ 759 h 802"/>
              <a:gd name="T38" fmla="*/ 738 w 793"/>
              <a:gd name="T39" fmla="*/ 784 h 802"/>
              <a:gd name="T40" fmla="*/ 774 w 793"/>
              <a:gd name="T41" fmla="*/ 798 h 802"/>
              <a:gd name="T42" fmla="*/ 784 w 793"/>
              <a:gd name="T43" fmla="*/ 801 h 802"/>
              <a:gd name="T44" fmla="*/ 788 w 793"/>
              <a:gd name="T45" fmla="*/ 802 h 802"/>
              <a:gd name="T46" fmla="*/ 793 w 793"/>
              <a:gd name="T47" fmla="*/ 797 h 802"/>
              <a:gd name="T48" fmla="*/ 4 w 793"/>
              <a:gd name="T49" fmla="*/ 0 h 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93" h="802">
                <a:moveTo>
                  <a:pt x="4" y="0"/>
                </a:moveTo>
                <a:cubicBezTo>
                  <a:pt x="0" y="5"/>
                  <a:pt x="5" y="11"/>
                  <a:pt x="5" y="11"/>
                </a:cubicBezTo>
                <a:cubicBezTo>
                  <a:pt x="5" y="11"/>
                  <a:pt x="8" y="15"/>
                  <a:pt x="13" y="21"/>
                </a:cubicBezTo>
                <a:cubicBezTo>
                  <a:pt x="18" y="28"/>
                  <a:pt x="25" y="38"/>
                  <a:pt x="34" y="50"/>
                </a:cubicBezTo>
                <a:cubicBezTo>
                  <a:pt x="39" y="56"/>
                  <a:pt x="44" y="63"/>
                  <a:pt x="49" y="70"/>
                </a:cubicBezTo>
                <a:cubicBezTo>
                  <a:pt x="55" y="78"/>
                  <a:pt x="61" y="86"/>
                  <a:pt x="67" y="94"/>
                </a:cubicBezTo>
                <a:cubicBezTo>
                  <a:pt x="80" y="111"/>
                  <a:pt x="95" y="130"/>
                  <a:pt x="111" y="151"/>
                </a:cubicBezTo>
                <a:cubicBezTo>
                  <a:pt x="119" y="161"/>
                  <a:pt x="128" y="172"/>
                  <a:pt x="136" y="183"/>
                </a:cubicBezTo>
                <a:cubicBezTo>
                  <a:pt x="145" y="194"/>
                  <a:pt x="154" y="206"/>
                  <a:pt x="163" y="218"/>
                </a:cubicBezTo>
                <a:cubicBezTo>
                  <a:pt x="182" y="241"/>
                  <a:pt x="202" y="266"/>
                  <a:pt x="222" y="292"/>
                </a:cubicBezTo>
                <a:cubicBezTo>
                  <a:pt x="243" y="317"/>
                  <a:pt x="264" y="344"/>
                  <a:pt x="286" y="370"/>
                </a:cubicBezTo>
                <a:cubicBezTo>
                  <a:pt x="308" y="397"/>
                  <a:pt x="330" y="423"/>
                  <a:pt x="353" y="450"/>
                </a:cubicBezTo>
                <a:cubicBezTo>
                  <a:pt x="375" y="476"/>
                  <a:pt x="397" y="504"/>
                  <a:pt x="417" y="532"/>
                </a:cubicBezTo>
                <a:cubicBezTo>
                  <a:pt x="428" y="546"/>
                  <a:pt x="438" y="560"/>
                  <a:pt x="449" y="573"/>
                </a:cubicBezTo>
                <a:cubicBezTo>
                  <a:pt x="459" y="586"/>
                  <a:pt x="470" y="598"/>
                  <a:pt x="481" y="610"/>
                </a:cubicBezTo>
                <a:cubicBezTo>
                  <a:pt x="504" y="634"/>
                  <a:pt x="528" y="654"/>
                  <a:pt x="552" y="672"/>
                </a:cubicBezTo>
                <a:cubicBezTo>
                  <a:pt x="564" y="682"/>
                  <a:pt x="576" y="690"/>
                  <a:pt x="587" y="699"/>
                </a:cubicBezTo>
                <a:cubicBezTo>
                  <a:pt x="599" y="707"/>
                  <a:pt x="610" y="715"/>
                  <a:pt x="622" y="722"/>
                </a:cubicBezTo>
                <a:cubicBezTo>
                  <a:pt x="644" y="736"/>
                  <a:pt x="666" y="749"/>
                  <a:pt x="685" y="759"/>
                </a:cubicBezTo>
                <a:cubicBezTo>
                  <a:pt x="705" y="769"/>
                  <a:pt x="723" y="778"/>
                  <a:pt x="738" y="784"/>
                </a:cubicBezTo>
                <a:cubicBezTo>
                  <a:pt x="753" y="790"/>
                  <a:pt x="766" y="795"/>
                  <a:pt x="774" y="798"/>
                </a:cubicBezTo>
                <a:cubicBezTo>
                  <a:pt x="779" y="799"/>
                  <a:pt x="782" y="800"/>
                  <a:pt x="784" y="801"/>
                </a:cubicBezTo>
                <a:cubicBezTo>
                  <a:pt x="787" y="802"/>
                  <a:pt x="788" y="802"/>
                  <a:pt x="788" y="802"/>
                </a:cubicBezTo>
                <a:cubicBezTo>
                  <a:pt x="793" y="797"/>
                  <a:pt x="793" y="797"/>
                  <a:pt x="793" y="797"/>
                </a:cubicBezTo>
                <a:lnTo>
                  <a:pt x="4" y="0"/>
                </a:lnTo>
                <a:close/>
              </a:path>
            </a:pathLst>
          </a:custGeom>
          <a:solidFill>
            <a:srgbClr val="44546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Freeform 28"/>
          <p:cNvSpPr/>
          <p:nvPr/>
        </p:nvSpPr>
        <p:spPr bwMode="auto">
          <a:xfrm>
            <a:off x="3122230" y="3080660"/>
            <a:ext cx="333187" cy="468417"/>
          </a:xfrm>
          <a:custGeom>
            <a:avLst/>
            <a:gdLst>
              <a:gd name="T0" fmla="*/ 0 w 173"/>
              <a:gd name="T1" fmla="*/ 0 h 243"/>
              <a:gd name="T2" fmla="*/ 57 w 173"/>
              <a:gd name="T3" fmla="*/ 161 h 243"/>
              <a:gd name="T4" fmla="*/ 173 w 173"/>
              <a:gd name="T5" fmla="*/ 243 h 243"/>
              <a:gd name="T6" fmla="*/ 98 w 173"/>
              <a:gd name="T7" fmla="*/ 75 h 243"/>
              <a:gd name="T8" fmla="*/ 0 w 173"/>
              <a:gd name="T9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243">
                <a:moveTo>
                  <a:pt x="0" y="0"/>
                </a:moveTo>
                <a:cubicBezTo>
                  <a:pt x="0" y="0"/>
                  <a:pt x="23" y="121"/>
                  <a:pt x="57" y="161"/>
                </a:cubicBezTo>
                <a:cubicBezTo>
                  <a:pt x="91" y="201"/>
                  <a:pt x="173" y="243"/>
                  <a:pt x="173" y="243"/>
                </a:cubicBezTo>
                <a:cubicBezTo>
                  <a:pt x="98" y="75"/>
                  <a:pt x="98" y="75"/>
                  <a:pt x="98" y="7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Freeform 29"/>
          <p:cNvSpPr/>
          <p:nvPr/>
        </p:nvSpPr>
        <p:spPr bwMode="auto">
          <a:xfrm>
            <a:off x="3270494" y="3138500"/>
            <a:ext cx="167816" cy="166186"/>
          </a:xfrm>
          <a:custGeom>
            <a:avLst/>
            <a:gdLst>
              <a:gd name="T0" fmla="*/ 56 w 87"/>
              <a:gd name="T1" fmla="*/ 0 h 86"/>
              <a:gd name="T2" fmla="*/ 8 w 87"/>
              <a:gd name="T3" fmla="*/ 48 h 86"/>
              <a:gd name="T4" fmla="*/ 8 w 87"/>
              <a:gd name="T5" fmla="*/ 78 h 86"/>
              <a:gd name="T6" fmla="*/ 38 w 87"/>
              <a:gd name="T7" fmla="*/ 78 h 86"/>
              <a:gd name="T8" fmla="*/ 87 w 87"/>
              <a:gd name="T9" fmla="*/ 30 h 86"/>
              <a:gd name="T10" fmla="*/ 56 w 87"/>
              <a:gd name="T11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7" h="86">
                <a:moveTo>
                  <a:pt x="56" y="0"/>
                </a:moveTo>
                <a:cubicBezTo>
                  <a:pt x="8" y="48"/>
                  <a:pt x="8" y="48"/>
                  <a:pt x="8" y="48"/>
                </a:cubicBezTo>
                <a:cubicBezTo>
                  <a:pt x="0" y="56"/>
                  <a:pt x="0" y="69"/>
                  <a:pt x="8" y="78"/>
                </a:cubicBezTo>
                <a:cubicBezTo>
                  <a:pt x="17" y="86"/>
                  <a:pt x="30" y="86"/>
                  <a:pt x="38" y="78"/>
                </a:cubicBezTo>
                <a:cubicBezTo>
                  <a:pt x="87" y="30"/>
                  <a:pt x="87" y="30"/>
                  <a:pt x="87" y="30"/>
                </a:cubicBezTo>
                <a:lnTo>
                  <a:pt x="56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8" name="Freeform 30"/>
          <p:cNvSpPr/>
          <p:nvPr/>
        </p:nvSpPr>
        <p:spPr bwMode="auto">
          <a:xfrm>
            <a:off x="2964190" y="2847674"/>
            <a:ext cx="194699" cy="193069"/>
          </a:xfrm>
          <a:custGeom>
            <a:avLst/>
            <a:gdLst>
              <a:gd name="T0" fmla="*/ 66 w 101"/>
              <a:gd name="T1" fmla="*/ 0 h 100"/>
              <a:gd name="T2" fmla="*/ 10 w 101"/>
              <a:gd name="T3" fmla="*/ 55 h 100"/>
              <a:gd name="T4" fmla="*/ 10 w 101"/>
              <a:gd name="T5" fmla="*/ 90 h 100"/>
              <a:gd name="T6" fmla="*/ 45 w 101"/>
              <a:gd name="T7" fmla="*/ 90 h 100"/>
              <a:gd name="T8" fmla="*/ 101 w 101"/>
              <a:gd name="T9" fmla="*/ 35 h 100"/>
              <a:gd name="T10" fmla="*/ 66 w 101"/>
              <a:gd name="T1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1" h="100">
                <a:moveTo>
                  <a:pt x="66" y="0"/>
                </a:moveTo>
                <a:cubicBezTo>
                  <a:pt x="10" y="55"/>
                  <a:pt x="10" y="55"/>
                  <a:pt x="10" y="55"/>
                </a:cubicBezTo>
                <a:cubicBezTo>
                  <a:pt x="0" y="64"/>
                  <a:pt x="1" y="80"/>
                  <a:pt x="10" y="90"/>
                </a:cubicBezTo>
                <a:cubicBezTo>
                  <a:pt x="20" y="99"/>
                  <a:pt x="35" y="100"/>
                  <a:pt x="45" y="90"/>
                </a:cubicBezTo>
                <a:cubicBezTo>
                  <a:pt x="101" y="35"/>
                  <a:pt x="101" y="35"/>
                  <a:pt x="101" y="35"/>
                </a:cubicBezTo>
                <a:lnTo>
                  <a:pt x="66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Freeform 31"/>
          <p:cNvSpPr/>
          <p:nvPr/>
        </p:nvSpPr>
        <p:spPr bwMode="auto">
          <a:xfrm>
            <a:off x="3050542" y="2915289"/>
            <a:ext cx="327485" cy="316080"/>
          </a:xfrm>
          <a:custGeom>
            <a:avLst/>
            <a:gdLst>
              <a:gd name="T0" fmla="*/ 133 w 402"/>
              <a:gd name="T1" fmla="*/ 0 h 388"/>
              <a:gd name="T2" fmla="*/ 0 w 402"/>
              <a:gd name="T3" fmla="*/ 130 h 388"/>
              <a:gd name="T4" fmla="*/ 289 w 402"/>
              <a:gd name="T5" fmla="*/ 388 h 388"/>
              <a:gd name="T6" fmla="*/ 402 w 402"/>
              <a:gd name="T7" fmla="*/ 274 h 388"/>
              <a:gd name="T8" fmla="*/ 133 w 402"/>
              <a:gd name="T9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388">
                <a:moveTo>
                  <a:pt x="133" y="0"/>
                </a:moveTo>
                <a:lnTo>
                  <a:pt x="0" y="130"/>
                </a:lnTo>
                <a:lnTo>
                  <a:pt x="289" y="388"/>
                </a:lnTo>
                <a:lnTo>
                  <a:pt x="402" y="274"/>
                </a:lnTo>
                <a:lnTo>
                  <a:pt x="133" y="0"/>
                </a:lnTo>
                <a:close/>
              </a:path>
            </a:pathLst>
          </a:custGeom>
          <a:solidFill>
            <a:srgbClr val="B1B1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Freeform 32"/>
          <p:cNvSpPr/>
          <p:nvPr/>
        </p:nvSpPr>
        <p:spPr bwMode="auto">
          <a:xfrm>
            <a:off x="3212655" y="2973128"/>
            <a:ext cx="406505" cy="406505"/>
          </a:xfrm>
          <a:custGeom>
            <a:avLst/>
            <a:gdLst>
              <a:gd name="T0" fmla="*/ 1 w 211"/>
              <a:gd name="T1" fmla="*/ 0 h 211"/>
              <a:gd name="T2" fmla="*/ 0 w 211"/>
              <a:gd name="T3" fmla="*/ 1 h 211"/>
              <a:gd name="T4" fmla="*/ 2 w 211"/>
              <a:gd name="T5" fmla="*/ 4 h 211"/>
              <a:gd name="T6" fmla="*/ 6 w 211"/>
              <a:gd name="T7" fmla="*/ 13 h 211"/>
              <a:gd name="T8" fmla="*/ 25 w 211"/>
              <a:gd name="T9" fmla="*/ 42 h 211"/>
              <a:gd name="T10" fmla="*/ 32 w 211"/>
              <a:gd name="T11" fmla="*/ 51 h 211"/>
              <a:gd name="T12" fmla="*/ 39 w 211"/>
              <a:gd name="T13" fmla="*/ 61 h 211"/>
              <a:gd name="T14" fmla="*/ 57 w 211"/>
              <a:gd name="T15" fmla="*/ 79 h 211"/>
              <a:gd name="T16" fmla="*/ 67 w 211"/>
              <a:gd name="T17" fmla="*/ 89 h 211"/>
              <a:gd name="T18" fmla="*/ 77 w 211"/>
              <a:gd name="T19" fmla="*/ 97 h 211"/>
              <a:gd name="T20" fmla="*/ 99 w 211"/>
              <a:gd name="T21" fmla="*/ 116 h 211"/>
              <a:gd name="T22" fmla="*/ 120 w 211"/>
              <a:gd name="T23" fmla="*/ 134 h 211"/>
              <a:gd name="T24" fmla="*/ 141 w 211"/>
              <a:gd name="T25" fmla="*/ 152 h 211"/>
              <a:gd name="T26" fmla="*/ 160 w 211"/>
              <a:gd name="T27" fmla="*/ 169 h 211"/>
              <a:gd name="T28" fmla="*/ 178 w 211"/>
              <a:gd name="T29" fmla="*/ 184 h 211"/>
              <a:gd name="T30" fmla="*/ 192 w 211"/>
              <a:gd name="T31" fmla="*/ 196 h 211"/>
              <a:gd name="T32" fmla="*/ 204 w 211"/>
              <a:gd name="T33" fmla="*/ 206 h 211"/>
              <a:gd name="T34" fmla="*/ 211 w 211"/>
              <a:gd name="T35" fmla="*/ 211 h 211"/>
              <a:gd name="T36" fmla="*/ 1 w 211"/>
              <a:gd name="T37" fmla="*/ 0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1" h="211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2"/>
                  <a:pt x="2" y="4"/>
                </a:cubicBezTo>
                <a:cubicBezTo>
                  <a:pt x="3" y="6"/>
                  <a:pt x="4" y="9"/>
                  <a:pt x="6" y="13"/>
                </a:cubicBezTo>
                <a:cubicBezTo>
                  <a:pt x="11" y="21"/>
                  <a:pt x="17" y="31"/>
                  <a:pt x="25" y="42"/>
                </a:cubicBezTo>
                <a:cubicBezTo>
                  <a:pt x="27" y="45"/>
                  <a:pt x="30" y="48"/>
                  <a:pt x="32" y="51"/>
                </a:cubicBezTo>
                <a:cubicBezTo>
                  <a:pt x="34" y="54"/>
                  <a:pt x="37" y="57"/>
                  <a:pt x="39" y="61"/>
                </a:cubicBezTo>
                <a:cubicBezTo>
                  <a:pt x="45" y="67"/>
                  <a:pt x="50" y="73"/>
                  <a:pt x="57" y="79"/>
                </a:cubicBezTo>
                <a:cubicBezTo>
                  <a:pt x="60" y="83"/>
                  <a:pt x="63" y="86"/>
                  <a:pt x="67" y="89"/>
                </a:cubicBezTo>
                <a:cubicBezTo>
                  <a:pt x="70" y="92"/>
                  <a:pt x="74" y="94"/>
                  <a:pt x="77" y="97"/>
                </a:cubicBezTo>
                <a:cubicBezTo>
                  <a:pt x="84" y="103"/>
                  <a:pt x="92" y="109"/>
                  <a:pt x="99" y="116"/>
                </a:cubicBezTo>
                <a:cubicBezTo>
                  <a:pt x="106" y="122"/>
                  <a:pt x="113" y="128"/>
                  <a:pt x="120" y="134"/>
                </a:cubicBezTo>
                <a:cubicBezTo>
                  <a:pt x="127" y="141"/>
                  <a:pt x="134" y="147"/>
                  <a:pt x="141" y="152"/>
                </a:cubicBezTo>
                <a:cubicBezTo>
                  <a:pt x="147" y="158"/>
                  <a:pt x="154" y="164"/>
                  <a:pt x="160" y="169"/>
                </a:cubicBezTo>
                <a:cubicBezTo>
                  <a:pt x="166" y="174"/>
                  <a:pt x="172" y="179"/>
                  <a:pt x="178" y="184"/>
                </a:cubicBezTo>
                <a:cubicBezTo>
                  <a:pt x="183" y="188"/>
                  <a:pt x="188" y="193"/>
                  <a:pt x="192" y="196"/>
                </a:cubicBezTo>
                <a:cubicBezTo>
                  <a:pt x="197" y="200"/>
                  <a:pt x="201" y="203"/>
                  <a:pt x="204" y="206"/>
                </a:cubicBezTo>
                <a:cubicBezTo>
                  <a:pt x="207" y="208"/>
                  <a:pt x="209" y="210"/>
                  <a:pt x="211" y="211"/>
                </a:cubicBez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Oval 33"/>
          <p:cNvSpPr>
            <a:spLocks noChangeArrowheads="1"/>
          </p:cNvSpPr>
          <p:nvPr/>
        </p:nvSpPr>
        <p:spPr bwMode="auto">
          <a:xfrm>
            <a:off x="3071722" y="5135993"/>
            <a:ext cx="158040" cy="158040"/>
          </a:xfrm>
          <a:prstGeom prst="ellipse">
            <a:avLst/>
          </a:prstGeom>
          <a:solidFill>
            <a:srgbClr val="C9C9C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Oval 34"/>
          <p:cNvSpPr>
            <a:spLocks noChangeArrowheads="1"/>
          </p:cNvSpPr>
          <p:nvPr/>
        </p:nvSpPr>
        <p:spPr bwMode="auto">
          <a:xfrm>
            <a:off x="3208582" y="5008910"/>
            <a:ext cx="67615" cy="67615"/>
          </a:xfrm>
          <a:prstGeom prst="ellipse">
            <a:avLst/>
          </a:prstGeom>
          <a:solidFill>
            <a:srgbClr val="C9C9C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Oval 35"/>
          <p:cNvSpPr>
            <a:spLocks noChangeArrowheads="1"/>
          </p:cNvSpPr>
          <p:nvPr/>
        </p:nvSpPr>
        <p:spPr bwMode="auto">
          <a:xfrm>
            <a:off x="4085947" y="5550644"/>
            <a:ext cx="269645" cy="271275"/>
          </a:xfrm>
          <a:prstGeom prst="ellipse">
            <a:avLst/>
          </a:prstGeom>
          <a:solidFill>
            <a:srgbClr val="C9C9C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Freeform 10"/>
          <p:cNvSpPr/>
          <p:nvPr/>
        </p:nvSpPr>
        <p:spPr bwMode="auto">
          <a:xfrm rot="12700989" flipH="1">
            <a:off x="461954" y="1722242"/>
            <a:ext cx="1283358" cy="1438411"/>
          </a:xfrm>
          <a:custGeom>
            <a:avLst/>
            <a:gdLst>
              <a:gd name="T0" fmla="*/ 449 w 455"/>
              <a:gd name="T1" fmla="*/ 209 h 510"/>
              <a:gd name="T2" fmla="*/ 212 w 455"/>
              <a:gd name="T3" fmla="*/ 10 h 510"/>
              <a:gd name="T4" fmla="*/ 10 w 455"/>
              <a:gd name="T5" fmla="*/ 245 h 510"/>
              <a:gd name="T6" fmla="*/ 247 w 455"/>
              <a:gd name="T7" fmla="*/ 444 h 510"/>
              <a:gd name="T8" fmla="*/ 262 w 455"/>
              <a:gd name="T9" fmla="*/ 442 h 510"/>
              <a:gd name="T10" fmla="*/ 349 w 455"/>
              <a:gd name="T11" fmla="*/ 510 h 510"/>
              <a:gd name="T12" fmla="*/ 352 w 455"/>
              <a:gd name="T13" fmla="*/ 408 h 510"/>
              <a:gd name="T14" fmla="*/ 449 w 455"/>
              <a:gd name="T15" fmla="*/ 209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5" h="510">
                <a:moveTo>
                  <a:pt x="449" y="209"/>
                </a:moveTo>
                <a:cubicBezTo>
                  <a:pt x="439" y="90"/>
                  <a:pt x="333" y="0"/>
                  <a:pt x="212" y="10"/>
                </a:cubicBezTo>
                <a:cubicBezTo>
                  <a:pt x="91" y="20"/>
                  <a:pt x="0" y="125"/>
                  <a:pt x="10" y="245"/>
                </a:cubicBezTo>
                <a:cubicBezTo>
                  <a:pt x="20" y="365"/>
                  <a:pt x="126" y="454"/>
                  <a:pt x="247" y="444"/>
                </a:cubicBezTo>
                <a:cubicBezTo>
                  <a:pt x="252" y="444"/>
                  <a:pt x="257" y="443"/>
                  <a:pt x="262" y="442"/>
                </a:cubicBezTo>
                <a:cubicBezTo>
                  <a:pt x="349" y="510"/>
                  <a:pt x="349" y="510"/>
                  <a:pt x="349" y="510"/>
                </a:cubicBezTo>
                <a:cubicBezTo>
                  <a:pt x="352" y="408"/>
                  <a:pt x="352" y="408"/>
                  <a:pt x="352" y="408"/>
                </a:cubicBezTo>
                <a:cubicBezTo>
                  <a:pt x="416" y="365"/>
                  <a:pt x="455" y="291"/>
                  <a:pt x="449" y="209"/>
                </a:cubicBezTo>
                <a:close/>
              </a:path>
            </a:pathLst>
          </a:custGeom>
          <a:solidFill>
            <a:srgbClr val="885E2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2074" y="2218908"/>
            <a:ext cx="1072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95%</a:t>
            </a:r>
            <a:endParaRPr lang="en-GB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Shape 58290"/>
          <p:cNvSpPr>
            <a:spLocks noChangeArrowheads="1"/>
          </p:cNvSpPr>
          <p:nvPr/>
        </p:nvSpPr>
        <p:spPr bwMode="auto">
          <a:xfrm>
            <a:off x="5243459" y="2198856"/>
            <a:ext cx="6486587" cy="168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defTabSz="913765">
              <a:lnSpc>
                <a:spcPct val="150000"/>
              </a:lnSpc>
              <a:defRPr/>
            </a:pPr>
            <a:r>
              <a:rPr lang="zh-CN" altLang="en-US" sz="1700" spc="15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700" spc="15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sz="1700" spc="15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锐意进取的决心和勇气！</a:t>
            </a:r>
            <a:endParaRPr lang="zh-CN" altLang="en-US" sz="1700" spc="15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10347216" y="4053668"/>
            <a:ext cx="797231" cy="797231"/>
          </a:xfrm>
          <a:prstGeom prst="ellipse">
            <a:avLst/>
          </a:prstGeom>
          <a:noFill/>
          <a:ln w="28575">
            <a:solidFill>
              <a:srgbClr val="6F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Freeform 44"/>
          <p:cNvSpPr>
            <a:spLocks noEditPoints="1"/>
          </p:cNvSpPr>
          <p:nvPr/>
        </p:nvSpPr>
        <p:spPr bwMode="auto">
          <a:xfrm>
            <a:off x="10610265" y="4298964"/>
            <a:ext cx="271133" cy="306638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solidFill>
            <a:srgbClr val="6F433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8140586" y="4053668"/>
            <a:ext cx="797231" cy="797231"/>
          </a:xfrm>
          <a:prstGeom prst="ellipse">
            <a:avLst/>
          </a:prstGeom>
          <a:noFill/>
          <a:ln w="28575">
            <a:solidFill>
              <a:srgbClr val="B0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Freeform 45"/>
          <p:cNvSpPr>
            <a:spLocks noEditPoints="1"/>
          </p:cNvSpPr>
          <p:nvPr/>
        </p:nvSpPr>
        <p:spPr bwMode="auto">
          <a:xfrm>
            <a:off x="8349570" y="4298964"/>
            <a:ext cx="379262" cy="306638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rgbClr val="B0705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33956" y="4053668"/>
            <a:ext cx="797231" cy="797231"/>
          </a:xfrm>
          <a:prstGeom prst="ellipse">
            <a:avLst/>
          </a:prstGeom>
          <a:noFill/>
          <a:ln w="28575">
            <a:solidFill>
              <a:srgbClr val="6F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6205882" y="4266686"/>
            <a:ext cx="253379" cy="37119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rgbClr val="6F433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Shape 58290"/>
          <p:cNvSpPr/>
          <p:nvPr/>
        </p:nvSpPr>
        <p:spPr bwMode="auto">
          <a:xfrm>
            <a:off x="5333009" y="1682785"/>
            <a:ext cx="2755715" cy="55143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>
            <a:spAutoFit/>
          </a:bodyPr>
          <a:lstStyle/>
          <a:p>
            <a:pPr defTabSz="2285365">
              <a:lnSpc>
                <a:spcPts val="4250"/>
              </a:lnSpc>
            </a:pPr>
            <a:r>
              <a:rPr lang="zh-CN" altLang="en-US" sz="2200" b="1" spc="25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charset="0"/>
                <a:sym typeface="Bebas Neue" charset="0"/>
              </a:rPr>
              <a:t>点击此处添加标题</a:t>
            </a:r>
            <a:endParaRPr lang="zh-CN" altLang="en-US" sz="2200" b="1" spc="25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charset="0"/>
              <a:sym typeface="Bebas Neue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553977" y="4975945"/>
            <a:ext cx="145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25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charset="0"/>
                <a:sym typeface="Bebas Neue" charset="0"/>
              </a:rPr>
              <a:t>添加标题</a:t>
            </a:r>
            <a:endParaRPr lang="zh-CN" altLang="en-US" b="1" spc="25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charset="0"/>
              <a:sym typeface="Bebas Neue" charset="0"/>
            </a:endParaRPr>
          </a:p>
        </p:txBody>
      </p:sp>
      <p:sp>
        <p:nvSpPr>
          <p:cNvPr id="54" name="Shape 36745"/>
          <p:cNvSpPr/>
          <p:nvPr/>
        </p:nvSpPr>
        <p:spPr>
          <a:xfrm>
            <a:off x="5261133" y="5334568"/>
            <a:ext cx="1994073" cy="580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algn="l"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 defTabSz="1218565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791397" y="4975945"/>
            <a:ext cx="145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25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charset="0"/>
                <a:sym typeface="Bebas Neue" charset="0"/>
              </a:rPr>
              <a:t>添加标题</a:t>
            </a:r>
            <a:endParaRPr lang="zh-CN" altLang="en-US" b="1" spc="25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charset="0"/>
              <a:sym typeface="Bebas Neue" charset="0"/>
            </a:endParaRPr>
          </a:p>
        </p:txBody>
      </p:sp>
      <p:sp>
        <p:nvSpPr>
          <p:cNvPr id="57" name="Shape 36745"/>
          <p:cNvSpPr/>
          <p:nvPr/>
        </p:nvSpPr>
        <p:spPr>
          <a:xfrm>
            <a:off x="7498553" y="5334568"/>
            <a:ext cx="1994073" cy="580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algn="l"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 defTabSz="1218565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028817" y="4975945"/>
            <a:ext cx="1458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25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charset="0"/>
                <a:sym typeface="Bebas Neue" charset="0"/>
              </a:rPr>
              <a:t>添加标题</a:t>
            </a:r>
            <a:endParaRPr lang="zh-CN" altLang="en-US" b="1" spc="25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charset="0"/>
              <a:sym typeface="Bebas Neue" charset="0"/>
            </a:endParaRPr>
          </a:p>
        </p:txBody>
      </p:sp>
      <p:sp>
        <p:nvSpPr>
          <p:cNvPr id="59" name="Shape 36745"/>
          <p:cNvSpPr/>
          <p:nvPr/>
        </p:nvSpPr>
        <p:spPr>
          <a:xfrm>
            <a:off x="9735973" y="5334568"/>
            <a:ext cx="1994073" cy="580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>
            <a:lvl1pPr algn="l" defTabSz="584200">
              <a:lnSpc>
                <a:spcPct val="120000"/>
              </a:lnSpc>
              <a:spcBef>
                <a:spcPts val="1000"/>
              </a:spcBef>
              <a:defRPr sz="1600">
                <a:solidFill>
                  <a:srgbClr val="4D4D4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 defTabSz="1218565">
              <a:lnSpc>
                <a:spcPct val="110000"/>
              </a:lnSpc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28195" y="3899372"/>
            <a:ext cx="3326169" cy="2223148"/>
          </a:xfrm>
          <a:prstGeom prst="rect">
            <a:avLst/>
          </a:prstGeom>
        </p:spPr>
      </p:pic>
      <p:sp>
        <p:nvSpPr>
          <p:cNvPr id="11" name="Freeform 13"/>
          <p:cNvSpPr/>
          <p:nvPr/>
        </p:nvSpPr>
        <p:spPr bwMode="auto">
          <a:xfrm>
            <a:off x="880344" y="3304686"/>
            <a:ext cx="3581152" cy="2817834"/>
          </a:xfrm>
          <a:custGeom>
            <a:avLst/>
            <a:gdLst>
              <a:gd name="T0" fmla="*/ 1775 w 1858"/>
              <a:gd name="T1" fmla="*/ 431 h 1463"/>
              <a:gd name="T2" fmla="*/ 1462 w 1858"/>
              <a:gd name="T3" fmla="*/ 0 h 1463"/>
              <a:gd name="T4" fmla="*/ 1383 w 1858"/>
              <a:gd name="T5" fmla="*/ 79 h 1463"/>
              <a:gd name="T6" fmla="*/ 1673 w 1858"/>
              <a:gd name="T7" fmla="*/ 476 h 1463"/>
              <a:gd name="T8" fmla="*/ 1702 w 1858"/>
              <a:gd name="T9" fmla="*/ 823 h 1463"/>
              <a:gd name="T10" fmla="*/ 1393 w 1858"/>
              <a:gd name="T11" fmla="*/ 1072 h 1463"/>
              <a:gd name="T12" fmla="*/ 1108 w 1858"/>
              <a:gd name="T13" fmla="*/ 1143 h 1463"/>
              <a:gd name="T14" fmla="*/ 1050 w 1858"/>
              <a:gd name="T15" fmla="*/ 1095 h 1463"/>
              <a:gd name="T16" fmla="*/ 1064 w 1858"/>
              <a:gd name="T17" fmla="*/ 1052 h 1463"/>
              <a:gd name="T18" fmla="*/ 1001 w 1858"/>
              <a:gd name="T19" fmla="*/ 976 h 1463"/>
              <a:gd name="T20" fmla="*/ 1005 w 1858"/>
              <a:gd name="T21" fmla="*/ 943 h 1463"/>
              <a:gd name="T22" fmla="*/ 870 w 1858"/>
              <a:gd name="T23" fmla="*/ 809 h 1463"/>
              <a:gd name="T24" fmla="*/ 809 w 1858"/>
              <a:gd name="T25" fmla="*/ 824 h 1463"/>
              <a:gd name="T26" fmla="*/ 819 w 1858"/>
              <a:gd name="T27" fmla="*/ 777 h 1463"/>
              <a:gd name="T28" fmla="*/ 698 w 1858"/>
              <a:gd name="T29" fmla="*/ 656 h 1463"/>
              <a:gd name="T30" fmla="*/ 671 w 1858"/>
              <a:gd name="T31" fmla="*/ 659 h 1463"/>
              <a:gd name="T32" fmla="*/ 671 w 1858"/>
              <a:gd name="T33" fmla="*/ 656 h 1463"/>
              <a:gd name="T34" fmla="*/ 591 w 1858"/>
              <a:gd name="T35" fmla="*/ 547 h 1463"/>
              <a:gd name="T36" fmla="*/ 599 w 1858"/>
              <a:gd name="T37" fmla="*/ 503 h 1463"/>
              <a:gd name="T38" fmla="*/ 474 w 1858"/>
              <a:gd name="T39" fmla="*/ 378 h 1463"/>
              <a:gd name="T40" fmla="*/ 408 w 1858"/>
              <a:gd name="T41" fmla="*/ 397 h 1463"/>
              <a:gd name="T42" fmla="*/ 410 w 1858"/>
              <a:gd name="T43" fmla="*/ 378 h 1463"/>
              <a:gd name="T44" fmla="*/ 386 w 1858"/>
              <a:gd name="T45" fmla="*/ 306 h 1463"/>
              <a:gd name="T46" fmla="*/ 193 w 1858"/>
              <a:gd name="T47" fmla="*/ 306 h 1463"/>
              <a:gd name="T48" fmla="*/ 193 w 1858"/>
              <a:gd name="T49" fmla="*/ 306 h 1463"/>
              <a:gd name="T50" fmla="*/ 0 w 1858"/>
              <a:gd name="T51" fmla="*/ 306 h 1463"/>
              <a:gd name="T52" fmla="*/ 0 w 1858"/>
              <a:gd name="T53" fmla="*/ 1462 h 1463"/>
              <a:gd name="T54" fmla="*/ 991 w 1858"/>
              <a:gd name="T55" fmla="*/ 1463 h 1463"/>
              <a:gd name="T56" fmla="*/ 991 w 1858"/>
              <a:gd name="T57" fmla="*/ 1462 h 1463"/>
              <a:gd name="T58" fmla="*/ 1269 w 1858"/>
              <a:gd name="T59" fmla="*/ 1462 h 1463"/>
              <a:gd name="T60" fmla="*/ 1270 w 1858"/>
              <a:gd name="T61" fmla="*/ 1450 h 1463"/>
              <a:gd name="T62" fmla="*/ 1248 w 1858"/>
              <a:gd name="T63" fmla="*/ 1383 h 1463"/>
              <a:gd name="T64" fmla="*/ 1270 w 1858"/>
              <a:gd name="T65" fmla="*/ 1316 h 1463"/>
              <a:gd name="T66" fmla="*/ 1234 w 1858"/>
              <a:gd name="T67" fmla="*/ 1233 h 1463"/>
              <a:gd name="T68" fmla="*/ 1432 w 1858"/>
              <a:gd name="T69" fmla="*/ 1177 h 1463"/>
              <a:gd name="T70" fmla="*/ 1805 w 1858"/>
              <a:gd name="T71" fmla="*/ 866 h 1463"/>
              <a:gd name="T72" fmla="*/ 1775 w 1858"/>
              <a:gd name="T73" fmla="*/ 431 h 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858" h="1463">
                <a:moveTo>
                  <a:pt x="1775" y="431"/>
                </a:moveTo>
                <a:cubicBezTo>
                  <a:pt x="1714" y="292"/>
                  <a:pt x="1605" y="143"/>
                  <a:pt x="1462" y="0"/>
                </a:cubicBezTo>
                <a:cubicBezTo>
                  <a:pt x="1383" y="79"/>
                  <a:pt x="1383" y="79"/>
                  <a:pt x="1383" y="79"/>
                </a:cubicBezTo>
                <a:cubicBezTo>
                  <a:pt x="1517" y="212"/>
                  <a:pt x="1617" y="350"/>
                  <a:pt x="1673" y="476"/>
                </a:cubicBezTo>
                <a:cubicBezTo>
                  <a:pt x="1733" y="609"/>
                  <a:pt x="1742" y="726"/>
                  <a:pt x="1702" y="823"/>
                </a:cubicBezTo>
                <a:cubicBezTo>
                  <a:pt x="1658" y="928"/>
                  <a:pt x="1554" y="1012"/>
                  <a:pt x="1393" y="1072"/>
                </a:cubicBezTo>
                <a:cubicBezTo>
                  <a:pt x="1311" y="1102"/>
                  <a:pt x="1216" y="1126"/>
                  <a:pt x="1108" y="1143"/>
                </a:cubicBezTo>
                <a:cubicBezTo>
                  <a:pt x="1095" y="1121"/>
                  <a:pt x="1075" y="1103"/>
                  <a:pt x="1050" y="1095"/>
                </a:cubicBezTo>
                <a:cubicBezTo>
                  <a:pt x="1059" y="1083"/>
                  <a:pt x="1064" y="1068"/>
                  <a:pt x="1064" y="1052"/>
                </a:cubicBezTo>
                <a:cubicBezTo>
                  <a:pt x="1064" y="1014"/>
                  <a:pt x="1037" y="983"/>
                  <a:pt x="1001" y="976"/>
                </a:cubicBezTo>
                <a:cubicBezTo>
                  <a:pt x="1003" y="966"/>
                  <a:pt x="1005" y="955"/>
                  <a:pt x="1005" y="943"/>
                </a:cubicBezTo>
                <a:cubicBezTo>
                  <a:pt x="1005" y="869"/>
                  <a:pt x="945" y="809"/>
                  <a:pt x="870" y="809"/>
                </a:cubicBezTo>
                <a:cubicBezTo>
                  <a:pt x="849" y="809"/>
                  <a:pt x="828" y="814"/>
                  <a:pt x="809" y="824"/>
                </a:cubicBezTo>
                <a:cubicBezTo>
                  <a:pt x="816" y="809"/>
                  <a:pt x="819" y="793"/>
                  <a:pt x="819" y="777"/>
                </a:cubicBezTo>
                <a:cubicBezTo>
                  <a:pt x="819" y="710"/>
                  <a:pt x="765" y="656"/>
                  <a:pt x="698" y="656"/>
                </a:cubicBezTo>
                <a:cubicBezTo>
                  <a:pt x="689" y="656"/>
                  <a:pt x="679" y="657"/>
                  <a:pt x="671" y="659"/>
                </a:cubicBezTo>
                <a:cubicBezTo>
                  <a:pt x="671" y="658"/>
                  <a:pt x="671" y="657"/>
                  <a:pt x="671" y="656"/>
                </a:cubicBezTo>
                <a:cubicBezTo>
                  <a:pt x="671" y="605"/>
                  <a:pt x="637" y="561"/>
                  <a:pt x="591" y="547"/>
                </a:cubicBezTo>
                <a:cubicBezTo>
                  <a:pt x="596" y="533"/>
                  <a:pt x="599" y="518"/>
                  <a:pt x="599" y="503"/>
                </a:cubicBezTo>
                <a:cubicBezTo>
                  <a:pt x="599" y="434"/>
                  <a:pt x="543" y="378"/>
                  <a:pt x="474" y="378"/>
                </a:cubicBezTo>
                <a:cubicBezTo>
                  <a:pt x="450" y="378"/>
                  <a:pt x="427" y="385"/>
                  <a:pt x="408" y="397"/>
                </a:cubicBezTo>
                <a:cubicBezTo>
                  <a:pt x="409" y="390"/>
                  <a:pt x="410" y="384"/>
                  <a:pt x="410" y="378"/>
                </a:cubicBezTo>
                <a:cubicBezTo>
                  <a:pt x="410" y="351"/>
                  <a:pt x="401" y="326"/>
                  <a:pt x="386" y="306"/>
                </a:cubicBezTo>
                <a:cubicBezTo>
                  <a:pt x="193" y="306"/>
                  <a:pt x="193" y="306"/>
                  <a:pt x="193" y="306"/>
                </a:cubicBezTo>
                <a:cubicBezTo>
                  <a:pt x="193" y="306"/>
                  <a:pt x="193" y="306"/>
                  <a:pt x="193" y="306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1462"/>
                  <a:pt x="0" y="1462"/>
                  <a:pt x="0" y="1462"/>
                </a:cubicBezTo>
                <a:cubicBezTo>
                  <a:pt x="991" y="1463"/>
                  <a:pt x="991" y="1463"/>
                  <a:pt x="991" y="1463"/>
                </a:cubicBezTo>
                <a:cubicBezTo>
                  <a:pt x="991" y="1462"/>
                  <a:pt x="991" y="1462"/>
                  <a:pt x="991" y="1462"/>
                </a:cubicBezTo>
                <a:cubicBezTo>
                  <a:pt x="1269" y="1462"/>
                  <a:pt x="1269" y="1462"/>
                  <a:pt x="1269" y="1462"/>
                </a:cubicBezTo>
                <a:cubicBezTo>
                  <a:pt x="1270" y="1458"/>
                  <a:pt x="1270" y="1454"/>
                  <a:pt x="1270" y="1450"/>
                </a:cubicBezTo>
                <a:cubicBezTo>
                  <a:pt x="1270" y="1425"/>
                  <a:pt x="1262" y="1402"/>
                  <a:pt x="1248" y="1383"/>
                </a:cubicBezTo>
                <a:cubicBezTo>
                  <a:pt x="1262" y="1365"/>
                  <a:pt x="1270" y="1341"/>
                  <a:pt x="1270" y="1316"/>
                </a:cubicBezTo>
                <a:cubicBezTo>
                  <a:pt x="1270" y="1283"/>
                  <a:pt x="1256" y="1254"/>
                  <a:pt x="1234" y="1233"/>
                </a:cubicBezTo>
                <a:cubicBezTo>
                  <a:pt x="1306" y="1218"/>
                  <a:pt x="1372" y="1199"/>
                  <a:pt x="1432" y="1177"/>
                </a:cubicBezTo>
                <a:cubicBezTo>
                  <a:pt x="1623" y="1106"/>
                  <a:pt x="1749" y="1001"/>
                  <a:pt x="1805" y="866"/>
                </a:cubicBezTo>
                <a:cubicBezTo>
                  <a:pt x="1858" y="739"/>
                  <a:pt x="1848" y="593"/>
                  <a:pt x="1775" y="43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Freeform 14"/>
          <p:cNvSpPr/>
          <p:nvPr/>
        </p:nvSpPr>
        <p:spPr bwMode="auto">
          <a:xfrm>
            <a:off x="880344" y="3333198"/>
            <a:ext cx="3538790" cy="2789322"/>
          </a:xfrm>
          <a:custGeom>
            <a:avLst/>
            <a:gdLst>
              <a:gd name="T0" fmla="*/ 1756 w 1836"/>
              <a:gd name="T1" fmla="*/ 424 h 1448"/>
              <a:gd name="T2" fmla="*/ 1447 w 1836"/>
              <a:gd name="T3" fmla="*/ 0 h 1448"/>
              <a:gd name="T4" fmla="*/ 1398 w 1836"/>
              <a:gd name="T5" fmla="*/ 49 h 1448"/>
              <a:gd name="T6" fmla="*/ 1693 w 1836"/>
              <a:gd name="T7" fmla="*/ 452 h 1448"/>
              <a:gd name="T8" fmla="*/ 1722 w 1836"/>
              <a:gd name="T9" fmla="*/ 816 h 1448"/>
              <a:gd name="T10" fmla="*/ 981 w 1836"/>
              <a:gd name="T11" fmla="*/ 1166 h 1448"/>
              <a:gd name="T12" fmla="*/ 836 w 1836"/>
              <a:gd name="T13" fmla="*/ 1023 h 1448"/>
              <a:gd name="T14" fmla="*/ 755 w 1836"/>
              <a:gd name="T15" fmla="*/ 1048 h 1448"/>
              <a:gd name="T16" fmla="*/ 706 w 1836"/>
              <a:gd name="T17" fmla="*/ 1026 h 1448"/>
              <a:gd name="T18" fmla="*/ 711 w 1836"/>
              <a:gd name="T19" fmla="*/ 978 h 1448"/>
              <a:gd name="T20" fmla="*/ 505 w 1836"/>
              <a:gd name="T21" fmla="*/ 772 h 1448"/>
              <a:gd name="T22" fmla="*/ 446 w 1836"/>
              <a:gd name="T23" fmla="*/ 780 h 1448"/>
              <a:gd name="T24" fmla="*/ 318 w 1836"/>
              <a:gd name="T25" fmla="*/ 669 h 1448"/>
              <a:gd name="T26" fmla="*/ 135 w 1836"/>
              <a:gd name="T27" fmla="*/ 497 h 1448"/>
              <a:gd name="T28" fmla="*/ 0 w 1836"/>
              <a:gd name="T29" fmla="*/ 557 h 1448"/>
              <a:gd name="T30" fmla="*/ 0 w 1836"/>
              <a:gd name="T31" fmla="*/ 1026 h 1448"/>
              <a:gd name="T32" fmla="*/ 0 w 1836"/>
              <a:gd name="T33" fmla="*/ 1026 h 1448"/>
              <a:gd name="T34" fmla="*/ 0 w 1836"/>
              <a:gd name="T35" fmla="*/ 1448 h 1448"/>
              <a:gd name="T36" fmla="*/ 1113 w 1836"/>
              <a:gd name="T37" fmla="*/ 1448 h 1448"/>
              <a:gd name="T38" fmla="*/ 1126 w 1836"/>
              <a:gd name="T39" fmla="*/ 1378 h 1448"/>
              <a:gd name="T40" fmla="*/ 1054 w 1836"/>
              <a:gd name="T41" fmla="*/ 1227 h 1448"/>
              <a:gd name="T42" fmla="*/ 1424 w 1836"/>
              <a:gd name="T43" fmla="*/ 1142 h 1448"/>
              <a:gd name="T44" fmla="*/ 1786 w 1836"/>
              <a:gd name="T45" fmla="*/ 843 h 1448"/>
              <a:gd name="T46" fmla="*/ 1756 w 1836"/>
              <a:gd name="T47" fmla="*/ 424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36" h="1448">
                <a:moveTo>
                  <a:pt x="1756" y="424"/>
                </a:moveTo>
                <a:cubicBezTo>
                  <a:pt x="1695" y="288"/>
                  <a:pt x="1589" y="141"/>
                  <a:pt x="1447" y="0"/>
                </a:cubicBezTo>
                <a:cubicBezTo>
                  <a:pt x="1398" y="49"/>
                  <a:pt x="1398" y="49"/>
                  <a:pt x="1398" y="49"/>
                </a:cubicBezTo>
                <a:cubicBezTo>
                  <a:pt x="1534" y="184"/>
                  <a:pt x="1635" y="324"/>
                  <a:pt x="1693" y="452"/>
                </a:cubicBezTo>
                <a:cubicBezTo>
                  <a:pt x="1754" y="591"/>
                  <a:pt x="1764" y="713"/>
                  <a:pt x="1722" y="816"/>
                </a:cubicBezTo>
                <a:cubicBezTo>
                  <a:pt x="1644" y="1004"/>
                  <a:pt x="1390" y="1123"/>
                  <a:pt x="981" y="1166"/>
                </a:cubicBezTo>
                <a:cubicBezTo>
                  <a:pt x="980" y="1087"/>
                  <a:pt x="916" y="1023"/>
                  <a:pt x="836" y="1023"/>
                </a:cubicBezTo>
                <a:cubicBezTo>
                  <a:pt x="806" y="1023"/>
                  <a:pt x="778" y="1032"/>
                  <a:pt x="755" y="1048"/>
                </a:cubicBezTo>
                <a:cubicBezTo>
                  <a:pt x="741" y="1038"/>
                  <a:pt x="724" y="1030"/>
                  <a:pt x="706" y="1026"/>
                </a:cubicBezTo>
                <a:cubicBezTo>
                  <a:pt x="709" y="1011"/>
                  <a:pt x="711" y="995"/>
                  <a:pt x="711" y="978"/>
                </a:cubicBezTo>
                <a:cubicBezTo>
                  <a:pt x="711" y="864"/>
                  <a:pt x="619" y="772"/>
                  <a:pt x="505" y="772"/>
                </a:cubicBezTo>
                <a:cubicBezTo>
                  <a:pt x="485" y="772"/>
                  <a:pt x="465" y="775"/>
                  <a:pt x="446" y="780"/>
                </a:cubicBezTo>
                <a:cubicBezTo>
                  <a:pt x="423" y="725"/>
                  <a:pt x="376" y="684"/>
                  <a:pt x="318" y="669"/>
                </a:cubicBezTo>
                <a:cubicBezTo>
                  <a:pt x="311" y="573"/>
                  <a:pt x="232" y="497"/>
                  <a:pt x="135" y="497"/>
                </a:cubicBezTo>
                <a:cubicBezTo>
                  <a:pt x="81" y="497"/>
                  <a:pt x="33" y="520"/>
                  <a:pt x="0" y="557"/>
                </a:cubicBezTo>
                <a:cubicBezTo>
                  <a:pt x="0" y="1026"/>
                  <a:pt x="0" y="1026"/>
                  <a:pt x="0" y="1026"/>
                </a:cubicBezTo>
                <a:cubicBezTo>
                  <a:pt x="0" y="1026"/>
                  <a:pt x="0" y="1026"/>
                  <a:pt x="0" y="1026"/>
                </a:cubicBezTo>
                <a:cubicBezTo>
                  <a:pt x="0" y="1448"/>
                  <a:pt x="0" y="1448"/>
                  <a:pt x="0" y="1448"/>
                </a:cubicBezTo>
                <a:cubicBezTo>
                  <a:pt x="1113" y="1448"/>
                  <a:pt x="1113" y="1448"/>
                  <a:pt x="1113" y="1448"/>
                </a:cubicBezTo>
                <a:cubicBezTo>
                  <a:pt x="1121" y="1426"/>
                  <a:pt x="1126" y="1403"/>
                  <a:pt x="1126" y="1378"/>
                </a:cubicBezTo>
                <a:cubicBezTo>
                  <a:pt x="1126" y="1317"/>
                  <a:pt x="1098" y="1263"/>
                  <a:pt x="1054" y="1227"/>
                </a:cubicBezTo>
                <a:cubicBezTo>
                  <a:pt x="1197" y="1209"/>
                  <a:pt x="1321" y="1180"/>
                  <a:pt x="1424" y="1142"/>
                </a:cubicBezTo>
                <a:cubicBezTo>
                  <a:pt x="1610" y="1073"/>
                  <a:pt x="1732" y="972"/>
                  <a:pt x="1786" y="843"/>
                </a:cubicBezTo>
                <a:cubicBezTo>
                  <a:pt x="1836" y="722"/>
                  <a:pt x="1826" y="581"/>
                  <a:pt x="1756" y="42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Freeform 15"/>
          <p:cNvSpPr/>
          <p:nvPr/>
        </p:nvSpPr>
        <p:spPr bwMode="auto">
          <a:xfrm>
            <a:off x="891749" y="3342974"/>
            <a:ext cx="3589298" cy="2790951"/>
          </a:xfrm>
          <a:custGeom>
            <a:avLst/>
            <a:gdLst>
              <a:gd name="T0" fmla="*/ 1429 w 1862"/>
              <a:gd name="T1" fmla="*/ 0 h 1449"/>
              <a:gd name="T2" fmla="*/ 1400 w 1862"/>
              <a:gd name="T3" fmla="*/ 30 h 1449"/>
              <a:gd name="T4" fmla="*/ 1733 w 1862"/>
              <a:gd name="T5" fmla="*/ 809 h 1449"/>
              <a:gd name="T6" fmla="*/ 653 w 1862"/>
              <a:gd name="T7" fmla="*/ 1195 h 1449"/>
              <a:gd name="T8" fmla="*/ 653 w 1862"/>
              <a:gd name="T9" fmla="*/ 1187 h 1449"/>
              <a:gd name="T10" fmla="*/ 526 w 1862"/>
              <a:gd name="T11" fmla="*/ 1062 h 1449"/>
              <a:gd name="T12" fmla="*/ 465 w 1862"/>
              <a:gd name="T13" fmla="*/ 1078 h 1449"/>
              <a:gd name="T14" fmla="*/ 361 w 1862"/>
              <a:gd name="T15" fmla="*/ 1018 h 1449"/>
              <a:gd name="T16" fmla="*/ 361 w 1862"/>
              <a:gd name="T17" fmla="*/ 1017 h 1449"/>
              <a:gd name="T18" fmla="*/ 232 w 1862"/>
              <a:gd name="T19" fmla="*/ 891 h 1449"/>
              <a:gd name="T20" fmla="*/ 116 w 1862"/>
              <a:gd name="T21" fmla="*/ 968 h 1449"/>
              <a:gd name="T22" fmla="*/ 79 w 1862"/>
              <a:gd name="T23" fmla="*/ 962 h 1449"/>
              <a:gd name="T24" fmla="*/ 0 w 1862"/>
              <a:gd name="T25" fmla="*/ 998 h 1449"/>
              <a:gd name="T26" fmla="*/ 4 w 1862"/>
              <a:gd name="T27" fmla="*/ 1449 h 1449"/>
              <a:gd name="T28" fmla="*/ 773 w 1862"/>
              <a:gd name="T29" fmla="*/ 1443 h 1449"/>
              <a:gd name="T30" fmla="*/ 822 w 1862"/>
              <a:gd name="T31" fmla="*/ 1339 h 1449"/>
              <a:gd name="T32" fmla="*/ 768 w 1862"/>
              <a:gd name="T33" fmla="*/ 1233 h 1449"/>
              <a:gd name="T34" fmla="*/ 1421 w 1862"/>
              <a:gd name="T35" fmla="*/ 1120 h 1449"/>
              <a:gd name="T36" fmla="*/ 1772 w 1862"/>
              <a:gd name="T37" fmla="*/ 825 h 1449"/>
              <a:gd name="T38" fmla="*/ 1429 w 1862"/>
              <a:gd name="T39" fmla="*/ 0 h 1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862" h="1449">
                <a:moveTo>
                  <a:pt x="1429" y="0"/>
                </a:moveTo>
                <a:cubicBezTo>
                  <a:pt x="1400" y="30"/>
                  <a:pt x="1400" y="30"/>
                  <a:pt x="1400" y="30"/>
                </a:cubicBezTo>
                <a:cubicBezTo>
                  <a:pt x="1694" y="320"/>
                  <a:pt x="1816" y="604"/>
                  <a:pt x="1733" y="809"/>
                </a:cubicBezTo>
                <a:cubicBezTo>
                  <a:pt x="1636" y="1050"/>
                  <a:pt x="1263" y="1183"/>
                  <a:pt x="653" y="1195"/>
                </a:cubicBezTo>
                <a:cubicBezTo>
                  <a:pt x="653" y="1192"/>
                  <a:pt x="653" y="1190"/>
                  <a:pt x="653" y="1187"/>
                </a:cubicBezTo>
                <a:cubicBezTo>
                  <a:pt x="653" y="1117"/>
                  <a:pt x="596" y="1061"/>
                  <a:pt x="526" y="1062"/>
                </a:cubicBezTo>
                <a:cubicBezTo>
                  <a:pt x="504" y="1062"/>
                  <a:pt x="483" y="1068"/>
                  <a:pt x="465" y="1078"/>
                </a:cubicBezTo>
                <a:cubicBezTo>
                  <a:pt x="442" y="1044"/>
                  <a:pt x="404" y="1021"/>
                  <a:pt x="361" y="1018"/>
                </a:cubicBezTo>
                <a:cubicBezTo>
                  <a:pt x="361" y="1017"/>
                  <a:pt x="361" y="1017"/>
                  <a:pt x="361" y="1017"/>
                </a:cubicBezTo>
                <a:cubicBezTo>
                  <a:pt x="360" y="947"/>
                  <a:pt x="303" y="890"/>
                  <a:pt x="232" y="891"/>
                </a:cubicBezTo>
                <a:cubicBezTo>
                  <a:pt x="180" y="891"/>
                  <a:pt x="136" y="923"/>
                  <a:pt x="116" y="968"/>
                </a:cubicBezTo>
                <a:cubicBezTo>
                  <a:pt x="105" y="964"/>
                  <a:pt x="92" y="961"/>
                  <a:pt x="79" y="962"/>
                </a:cubicBezTo>
                <a:cubicBezTo>
                  <a:pt x="47" y="962"/>
                  <a:pt x="19" y="976"/>
                  <a:pt x="0" y="998"/>
                </a:cubicBezTo>
                <a:cubicBezTo>
                  <a:pt x="4" y="1449"/>
                  <a:pt x="4" y="1449"/>
                  <a:pt x="4" y="1449"/>
                </a:cubicBezTo>
                <a:cubicBezTo>
                  <a:pt x="773" y="1443"/>
                  <a:pt x="773" y="1443"/>
                  <a:pt x="773" y="1443"/>
                </a:cubicBezTo>
                <a:cubicBezTo>
                  <a:pt x="803" y="1418"/>
                  <a:pt x="822" y="1381"/>
                  <a:pt x="822" y="1339"/>
                </a:cubicBezTo>
                <a:cubicBezTo>
                  <a:pt x="822" y="1296"/>
                  <a:pt x="801" y="1257"/>
                  <a:pt x="768" y="1233"/>
                </a:cubicBezTo>
                <a:cubicBezTo>
                  <a:pt x="1037" y="1221"/>
                  <a:pt x="1255" y="1183"/>
                  <a:pt x="1421" y="1120"/>
                </a:cubicBezTo>
                <a:cubicBezTo>
                  <a:pt x="1603" y="1051"/>
                  <a:pt x="1721" y="952"/>
                  <a:pt x="1772" y="825"/>
                </a:cubicBezTo>
                <a:cubicBezTo>
                  <a:pt x="1862" y="603"/>
                  <a:pt x="1737" y="302"/>
                  <a:pt x="1429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Freeform 50"/>
          <p:cNvSpPr>
            <a:spLocks noChangeArrowheads="1"/>
          </p:cNvSpPr>
          <p:nvPr/>
        </p:nvSpPr>
        <p:spPr bwMode="auto">
          <a:xfrm>
            <a:off x="8973548" y="2692680"/>
            <a:ext cx="1364509" cy="2334369"/>
          </a:xfrm>
          <a:custGeom>
            <a:avLst/>
            <a:gdLst>
              <a:gd name="T0" fmla="*/ 0 w 2331"/>
              <a:gd name="T1" fmla="*/ 364 h 3991"/>
              <a:gd name="T2" fmla="*/ 0 w 2331"/>
              <a:gd name="T3" fmla="*/ 364 h 3991"/>
              <a:gd name="T4" fmla="*/ 0 w 2331"/>
              <a:gd name="T5" fmla="*/ 3334 h 3991"/>
              <a:gd name="T6" fmla="*/ 502 w 2331"/>
              <a:gd name="T7" fmla="*/ 3866 h 3991"/>
              <a:gd name="T8" fmla="*/ 1236 w 2331"/>
              <a:gd name="T9" fmla="*/ 3620 h 3991"/>
              <a:gd name="T10" fmla="*/ 1848 w 2331"/>
              <a:gd name="T11" fmla="*/ 3077 h 3991"/>
              <a:gd name="T12" fmla="*/ 2071 w 2331"/>
              <a:gd name="T13" fmla="*/ 2448 h 3991"/>
              <a:gd name="T14" fmla="*/ 2071 w 2331"/>
              <a:gd name="T15" fmla="*/ 1809 h 3991"/>
              <a:gd name="T16" fmla="*/ 1906 w 2331"/>
              <a:gd name="T17" fmla="*/ 1222 h 3991"/>
              <a:gd name="T18" fmla="*/ 1492 w 2331"/>
              <a:gd name="T19" fmla="*/ 640 h 3991"/>
              <a:gd name="T20" fmla="*/ 872 w 2331"/>
              <a:gd name="T21" fmla="*/ 295 h 3991"/>
              <a:gd name="T22" fmla="*/ 433 w 2331"/>
              <a:gd name="T23" fmla="*/ 11 h 3991"/>
              <a:gd name="T24" fmla="*/ 0 w 2331"/>
              <a:gd name="T25" fmla="*/ 364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1" h="3991">
                <a:moveTo>
                  <a:pt x="0" y="364"/>
                </a:moveTo>
                <a:lnTo>
                  <a:pt x="0" y="364"/>
                </a:lnTo>
                <a:cubicBezTo>
                  <a:pt x="0" y="3334"/>
                  <a:pt x="0" y="3334"/>
                  <a:pt x="0" y="3334"/>
                </a:cubicBezTo>
                <a:cubicBezTo>
                  <a:pt x="0" y="3334"/>
                  <a:pt x="64" y="3852"/>
                  <a:pt x="502" y="3866"/>
                </a:cubicBezTo>
                <a:cubicBezTo>
                  <a:pt x="502" y="3866"/>
                  <a:pt x="996" y="3990"/>
                  <a:pt x="1236" y="3620"/>
                </a:cubicBezTo>
                <a:cubicBezTo>
                  <a:pt x="1236" y="3620"/>
                  <a:pt x="1710" y="3601"/>
                  <a:pt x="1848" y="3077"/>
                </a:cubicBezTo>
                <a:cubicBezTo>
                  <a:pt x="1848" y="3077"/>
                  <a:pt x="2121" y="2928"/>
                  <a:pt x="2071" y="2448"/>
                </a:cubicBezTo>
                <a:cubicBezTo>
                  <a:pt x="2071" y="2448"/>
                  <a:pt x="2330" y="2112"/>
                  <a:pt x="2071" y="1809"/>
                </a:cubicBezTo>
                <a:cubicBezTo>
                  <a:pt x="2071" y="1809"/>
                  <a:pt x="2225" y="1472"/>
                  <a:pt x="1906" y="1222"/>
                </a:cubicBezTo>
                <a:cubicBezTo>
                  <a:pt x="1906" y="1222"/>
                  <a:pt x="1925" y="778"/>
                  <a:pt x="1492" y="640"/>
                </a:cubicBezTo>
                <a:cubicBezTo>
                  <a:pt x="1492" y="640"/>
                  <a:pt x="1429" y="326"/>
                  <a:pt x="872" y="295"/>
                </a:cubicBezTo>
                <a:cubicBezTo>
                  <a:pt x="872" y="295"/>
                  <a:pt x="783" y="0"/>
                  <a:pt x="433" y="11"/>
                </a:cubicBezTo>
                <a:cubicBezTo>
                  <a:pt x="81" y="25"/>
                  <a:pt x="39" y="287"/>
                  <a:pt x="0" y="364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4" name="Freeform 53"/>
          <p:cNvSpPr>
            <a:spLocks noChangeArrowheads="1"/>
          </p:cNvSpPr>
          <p:nvPr/>
        </p:nvSpPr>
        <p:spPr bwMode="auto">
          <a:xfrm>
            <a:off x="7575506" y="2692680"/>
            <a:ext cx="1364509" cy="2334369"/>
          </a:xfrm>
          <a:custGeom>
            <a:avLst/>
            <a:gdLst>
              <a:gd name="T0" fmla="*/ 2330 w 2331"/>
              <a:gd name="T1" fmla="*/ 364 h 3991"/>
              <a:gd name="T2" fmla="*/ 2330 w 2331"/>
              <a:gd name="T3" fmla="*/ 364 h 3991"/>
              <a:gd name="T4" fmla="*/ 2330 w 2331"/>
              <a:gd name="T5" fmla="*/ 3334 h 3991"/>
              <a:gd name="T6" fmla="*/ 1828 w 2331"/>
              <a:gd name="T7" fmla="*/ 3866 h 3991"/>
              <a:gd name="T8" fmla="*/ 1094 w 2331"/>
              <a:gd name="T9" fmla="*/ 3620 h 3991"/>
              <a:gd name="T10" fmla="*/ 482 w 2331"/>
              <a:gd name="T11" fmla="*/ 3077 h 3991"/>
              <a:gd name="T12" fmla="*/ 259 w 2331"/>
              <a:gd name="T13" fmla="*/ 2448 h 3991"/>
              <a:gd name="T14" fmla="*/ 259 w 2331"/>
              <a:gd name="T15" fmla="*/ 1809 h 3991"/>
              <a:gd name="T16" fmla="*/ 424 w 2331"/>
              <a:gd name="T17" fmla="*/ 1222 h 3991"/>
              <a:gd name="T18" fmla="*/ 838 w 2331"/>
              <a:gd name="T19" fmla="*/ 640 h 3991"/>
              <a:gd name="T20" fmla="*/ 1458 w 2331"/>
              <a:gd name="T21" fmla="*/ 295 h 3991"/>
              <a:gd name="T22" fmla="*/ 1897 w 2331"/>
              <a:gd name="T23" fmla="*/ 11 h 3991"/>
              <a:gd name="T24" fmla="*/ 2330 w 2331"/>
              <a:gd name="T25" fmla="*/ 364 h 3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31" h="3991">
                <a:moveTo>
                  <a:pt x="2330" y="364"/>
                </a:moveTo>
                <a:lnTo>
                  <a:pt x="2330" y="364"/>
                </a:lnTo>
                <a:cubicBezTo>
                  <a:pt x="2330" y="3334"/>
                  <a:pt x="2330" y="3334"/>
                  <a:pt x="2330" y="3334"/>
                </a:cubicBezTo>
                <a:cubicBezTo>
                  <a:pt x="2330" y="3334"/>
                  <a:pt x="2266" y="3852"/>
                  <a:pt x="1828" y="3866"/>
                </a:cubicBezTo>
                <a:cubicBezTo>
                  <a:pt x="1828" y="3866"/>
                  <a:pt x="1334" y="3990"/>
                  <a:pt x="1094" y="3620"/>
                </a:cubicBezTo>
                <a:cubicBezTo>
                  <a:pt x="1094" y="3620"/>
                  <a:pt x="620" y="3601"/>
                  <a:pt x="482" y="3077"/>
                </a:cubicBezTo>
                <a:cubicBezTo>
                  <a:pt x="482" y="3077"/>
                  <a:pt x="209" y="2928"/>
                  <a:pt x="259" y="2448"/>
                </a:cubicBezTo>
                <a:cubicBezTo>
                  <a:pt x="259" y="2448"/>
                  <a:pt x="0" y="2112"/>
                  <a:pt x="259" y="1809"/>
                </a:cubicBezTo>
                <a:cubicBezTo>
                  <a:pt x="259" y="1809"/>
                  <a:pt x="105" y="1472"/>
                  <a:pt x="424" y="1222"/>
                </a:cubicBezTo>
                <a:cubicBezTo>
                  <a:pt x="424" y="1222"/>
                  <a:pt x="405" y="778"/>
                  <a:pt x="838" y="640"/>
                </a:cubicBezTo>
                <a:cubicBezTo>
                  <a:pt x="838" y="640"/>
                  <a:pt x="901" y="326"/>
                  <a:pt x="1458" y="295"/>
                </a:cubicBezTo>
                <a:cubicBezTo>
                  <a:pt x="1458" y="295"/>
                  <a:pt x="1547" y="0"/>
                  <a:pt x="1897" y="11"/>
                </a:cubicBezTo>
                <a:cubicBezTo>
                  <a:pt x="2247" y="25"/>
                  <a:pt x="2291" y="287"/>
                  <a:pt x="2330" y="364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5" name="Freeform 56"/>
          <p:cNvSpPr>
            <a:spLocks noChangeArrowheads="1"/>
          </p:cNvSpPr>
          <p:nvPr/>
        </p:nvSpPr>
        <p:spPr bwMode="auto">
          <a:xfrm>
            <a:off x="8442189" y="5047684"/>
            <a:ext cx="1029185" cy="149606"/>
          </a:xfrm>
          <a:custGeom>
            <a:avLst/>
            <a:gdLst>
              <a:gd name="T0" fmla="*/ 1646 w 1761"/>
              <a:gd name="T1" fmla="*/ 0 h 255"/>
              <a:gd name="T2" fmla="*/ 1646 w 1761"/>
              <a:gd name="T3" fmla="*/ 0 h 255"/>
              <a:gd name="T4" fmla="*/ 114 w 1761"/>
              <a:gd name="T5" fmla="*/ 0 h 255"/>
              <a:gd name="T6" fmla="*/ 0 w 1761"/>
              <a:gd name="T7" fmla="*/ 94 h 255"/>
              <a:gd name="T8" fmla="*/ 0 w 1761"/>
              <a:gd name="T9" fmla="*/ 158 h 255"/>
              <a:gd name="T10" fmla="*/ 114 w 1761"/>
              <a:gd name="T11" fmla="*/ 254 h 255"/>
              <a:gd name="T12" fmla="*/ 1646 w 1761"/>
              <a:gd name="T13" fmla="*/ 254 h 255"/>
              <a:gd name="T14" fmla="*/ 1760 w 1761"/>
              <a:gd name="T15" fmla="*/ 158 h 255"/>
              <a:gd name="T16" fmla="*/ 1760 w 1761"/>
              <a:gd name="T17" fmla="*/ 94 h 255"/>
              <a:gd name="T18" fmla="*/ 1646 w 1761"/>
              <a:gd name="T19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1" h="255">
                <a:moveTo>
                  <a:pt x="1646" y="0"/>
                </a:moveTo>
                <a:lnTo>
                  <a:pt x="1646" y="0"/>
                </a:lnTo>
                <a:cubicBezTo>
                  <a:pt x="114" y="0"/>
                  <a:pt x="114" y="0"/>
                  <a:pt x="114" y="0"/>
                </a:cubicBezTo>
                <a:cubicBezTo>
                  <a:pt x="50" y="0"/>
                  <a:pt x="0" y="42"/>
                  <a:pt x="0" y="94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210"/>
                  <a:pt x="50" y="254"/>
                  <a:pt x="114" y="254"/>
                </a:cubicBezTo>
                <a:cubicBezTo>
                  <a:pt x="1646" y="254"/>
                  <a:pt x="1646" y="254"/>
                  <a:pt x="1646" y="254"/>
                </a:cubicBezTo>
                <a:cubicBezTo>
                  <a:pt x="1710" y="254"/>
                  <a:pt x="1760" y="210"/>
                  <a:pt x="1760" y="158"/>
                </a:cubicBezTo>
                <a:cubicBezTo>
                  <a:pt x="1760" y="94"/>
                  <a:pt x="1760" y="94"/>
                  <a:pt x="1760" y="94"/>
                </a:cubicBezTo>
                <a:cubicBezTo>
                  <a:pt x="1760" y="42"/>
                  <a:pt x="1710" y="0"/>
                  <a:pt x="1646" y="0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6" name="Freeform 57"/>
          <p:cNvSpPr>
            <a:spLocks noChangeArrowheads="1"/>
          </p:cNvSpPr>
          <p:nvPr/>
        </p:nvSpPr>
        <p:spPr bwMode="auto">
          <a:xfrm>
            <a:off x="8442189" y="5272094"/>
            <a:ext cx="1029185" cy="149606"/>
          </a:xfrm>
          <a:custGeom>
            <a:avLst/>
            <a:gdLst>
              <a:gd name="T0" fmla="*/ 1646 w 1761"/>
              <a:gd name="T1" fmla="*/ 0 h 255"/>
              <a:gd name="T2" fmla="*/ 1646 w 1761"/>
              <a:gd name="T3" fmla="*/ 0 h 255"/>
              <a:gd name="T4" fmla="*/ 114 w 1761"/>
              <a:gd name="T5" fmla="*/ 0 h 255"/>
              <a:gd name="T6" fmla="*/ 0 w 1761"/>
              <a:gd name="T7" fmla="*/ 94 h 255"/>
              <a:gd name="T8" fmla="*/ 0 w 1761"/>
              <a:gd name="T9" fmla="*/ 157 h 255"/>
              <a:gd name="T10" fmla="*/ 114 w 1761"/>
              <a:gd name="T11" fmla="*/ 254 h 255"/>
              <a:gd name="T12" fmla="*/ 1646 w 1761"/>
              <a:gd name="T13" fmla="*/ 254 h 255"/>
              <a:gd name="T14" fmla="*/ 1760 w 1761"/>
              <a:gd name="T15" fmla="*/ 157 h 255"/>
              <a:gd name="T16" fmla="*/ 1760 w 1761"/>
              <a:gd name="T17" fmla="*/ 94 h 255"/>
              <a:gd name="T18" fmla="*/ 1646 w 1761"/>
              <a:gd name="T19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1" h="255">
                <a:moveTo>
                  <a:pt x="1646" y="0"/>
                </a:moveTo>
                <a:lnTo>
                  <a:pt x="1646" y="0"/>
                </a:lnTo>
                <a:cubicBezTo>
                  <a:pt x="114" y="0"/>
                  <a:pt x="114" y="0"/>
                  <a:pt x="114" y="0"/>
                </a:cubicBezTo>
                <a:cubicBezTo>
                  <a:pt x="50" y="0"/>
                  <a:pt x="0" y="41"/>
                  <a:pt x="0" y="94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209"/>
                  <a:pt x="50" y="254"/>
                  <a:pt x="114" y="254"/>
                </a:cubicBezTo>
                <a:cubicBezTo>
                  <a:pt x="1646" y="254"/>
                  <a:pt x="1646" y="254"/>
                  <a:pt x="1646" y="254"/>
                </a:cubicBezTo>
                <a:cubicBezTo>
                  <a:pt x="1710" y="254"/>
                  <a:pt x="1760" y="209"/>
                  <a:pt x="1760" y="157"/>
                </a:cubicBezTo>
                <a:cubicBezTo>
                  <a:pt x="1760" y="94"/>
                  <a:pt x="1760" y="94"/>
                  <a:pt x="1760" y="94"/>
                </a:cubicBezTo>
                <a:cubicBezTo>
                  <a:pt x="1760" y="41"/>
                  <a:pt x="1710" y="0"/>
                  <a:pt x="1646" y="0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7" name="Freeform 58"/>
          <p:cNvSpPr>
            <a:spLocks noChangeArrowheads="1"/>
          </p:cNvSpPr>
          <p:nvPr/>
        </p:nvSpPr>
        <p:spPr bwMode="auto">
          <a:xfrm>
            <a:off x="8442189" y="5493923"/>
            <a:ext cx="1029185" cy="147026"/>
          </a:xfrm>
          <a:custGeom>
            <a:avLst/>
            <a:gdLst>
              <a:gd name="T0" fmla="*/ 1646 w 1761"/>
              <a:gd name="T1" fmla="*/ 0 h 252"/>
              <a:gd name="T2" fmla="*/ 1646 w 1761"/>
              <a:gd name="T3" fmla="*/ 0 h 252"/>
              <a:gd name="T4" fmla="*/ 114 w 1761"/>
              <a:gd name="T5" fmla="*/ 0 h 252"/>
              <a:gd name="T6" fmla="*/ 0 w 1761"/>
              <a:gd name="T7" fmla="*/ 94 h 252"/>
              <a:gd name="T8" fmla="*/ 0 w 1761"/>
              <a:gd name="T9" fmla="*/ 158 h 252"/>
              <a:gd name="T10" fmla="*/ 114 w 1761"/>
              <a:gd name="T11" fmla="*/ 251 h 252"/>
              <a:gd name="T12" fmla="*/ 1646 w 1761"/>
              <a:gd name="T13" fmla="*/ 251 h 252"/>
              <a:gd name="T14" fmla="*/ 1760 w 1761"/>
              <a:gd name="T15" fmla="*/ 158 h 252"/>
              <a:gd name="T16" fmla="*/ 1760 w 1761"/>
              <a:gd name="T17" fmla="*/ 94 h 252"/>
              <a:gd name="T18" fmla="*/ 1646 w 1761"/>
              <a:gd name="T19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1" h="252">
                <a:moveTo>
                  <a:pt x="1646" y="0"/>
                </a:moveTo>
                <a:lnTo>
                  <a:pt x="1646" y="0"/>
                </a:lnTo>
                <a:cubicBezTo>
                  <a:pt x="114" y="0"/>
                  <a:pt x="114" y="0"/>
                  <a:pt x="114" y="0"/>
                </a:cubicBezTo>
                <a:cubicBezTo>
                  <a:pt x="50" y="0"/>
                  <a:pt x="0" y="42"/>
                  <a:pt x="0" y="94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210"/>
                  <a:pt x="50" y="251"/>
                  <a:pt x="114" y="251"/>
                </a:cubicBezTo>
                <a:cubicBezTo>
                  <a:pt x="1646" y="251"/>
                  <a:pt x="1646" y="251"/>
                  <a:pt x="1646" y="251"/>
                </a:cubicBezTo>
                <a:cubicBezTo>
                  <a:pt x="1710" y="251"/>
                  <a:pt x="1760" y="210"/>
                  <a:pt x="1760" y="158"/>
                </a:cubicBezTo>
                <a:cubicBezTo>
                  <a:pt x="1760" y="94"/>
                  <a:pt x="1760" y="94"/>
                  <a:pt x="1760" y="94"/>
                </a:cubicBezTo>
                <a:cubicBezTo>
                  <a:pt x="1760" y="42"/>
                  <a:pt x="1710" y="0"/>
                  <a:pt x="1646" y="0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8" name="Freeform 59"/>
          <p:cNvSpPr>
            <a:spLocks noChangeArrowheads="1"/>
          </p:cNvSpPr>
          <p:nvPr/>
        </p:nvSpPr>
        <p:spPr bwMode="auto">
          <a:xfrm>
            <a:off x="8620167" y="5715751"/>
            <a:ext cx="670648" cy="185718"/>
          </a:xfrm>
          <a:custGeom>
            <a:avLst/>
            <a:gdLst>
              <a:gd name="T0" fmla="*/ 0 w 1147"/>
              <a:gd name="T1" fmla="*/ 0 h 318"/>
              <a:gd name="T2" fmla="*/ 0 w 1147"/>
              <a:gd name="T3" fmla="*/ 0 h 318"/>
              <a:gd name="T4" fmla="*/ 1146 w 1147"/>
              <a:gd name="T5" fmla="*/ 0 h 318"/>
              <a:gd name="T6" fmla="*/ 573 w 1147"/>
              <a:gd name="T7" fmla="*/ 317 h 318"/>
              <a:gd name="T8" fmla="*/ 0 w 1147"/>
              <a:gd name="T9" fmla="*/ 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7" h="318">
                <a:moveTo>
                  <a:pt x="0" y="0"/>
                </a:moveTo>
                <a:lnTo>
                  <a:pt x="0" y="0"/>
                </a:lnTo>
                <a:cubicBezTo>
                  <a:pt x="1146" y="0"/>
                  <a:pt x="1146" y="0"/>
                  <a:pt x="1146" y="0"/>
                </a:cubicBezTo>
                <a:cubicBezTo>
                  <a:pt x="1146" y="191"/>
                  <a:pt x="841" y="317"/>
                  <a:pt x="573" y="317"/>
                </a:cubicBezTo>
                <a:cubicBezTo>
                  <a:pt x="305" y="317"/>
                  <a:pt x="0" y="191"/>
                  <a:pt x="0" y="0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9" name="Freeform 60"/>
          <p:cNvSpPr>
            <a:spLocks noChangeArrowheads="1"/>
          </p:cNvSpPr>
          <p:nvPr/>
        </p:nvSpPr>
        <p:spPr bwMode="auto">
          <a:xfrm>
            <a:off x="8870372" y="1836315"/>
            <a:ext cx="170241" cy="755768"/>
          </a:xfrm>
          <a:custGeom>
            <a:avLst/>
            <a:gdLst>
              <a:gd name="T0" fmla="*/ 292 w 293"/>
              <a:gd name="T1" fmla="*/ 1150 h 1294"/>
              <a:gd name="T2" fmla="*/ 292 w 293"/>
              <a:gd name="T3" fmla="*/ 1150 h 1294"/>
              <a:gd name="T4" fmla="*/ 146 w 293"/>
              <a:gd name="T5" fmla="*/ 1293 h 1294"/>
              <a:gd name="T6" fmla="*/ 0 w 293"/>
              <a:gd name="T7" fmla="*/ 1150 h 1294"/>
              <a:gd name="T8" fmla="*/ 0 w 293"/>
              <a:gd name="T9" fmla="*/ 146 h 1294"/>
              <a:gd name="T10" fmla="*/ 146 w 293"/>
              <a:gd name="T11" fmla="*/ 0 h 1294"/>
              <a:gd name="T12" fmla="*/ 292 w 293"/>
              <a:gd name="T13" fmla="*/ 146 h 1294"/>
              <a:gd name="T14" fmla="*/ 292 w 293"/>
              <a:gd name="T15" fmla="*/ 1150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3" h="1294">
                <a:moveTo>
                  <a:pt x="292" y="1150"/>
                </a:moveTo>
                <a:lnTo>
                  <a:pt x="292" y="1150"/>
                </a:lnTo>
                <a:cubicBezTo>
                  <a:pt x="292" y="1230"/>
                  <a:pt x="226" y="1293"/>
                  <a:pt x="146" y="1293"/>
                </a:cubicBezTo>
                <a:cubicBezTo>
                  <a:pt x="66" y="1293"/>
                  <a:pt x="0" y="1230"/>
                  <a:pt x="0" y="1150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64"/>
                  <a:pt x="66" y="0"/>
                  <a:pt x="146" y="0"/>
                </a:cubicBezTo>
                <a:cubicBezTo>
                  <a:pt x="226" y="0"/>
                  <a:pt x="292" y="64"/>
                  <a:pt x="292" y="146"/>
                </a:cubicBezTo>
                <a:lnTo>
                  <a:pt x="292" y="1150"/>
                </a:lnTo>
              </a:path>
            </a:pathLst>
          </a:custGeom>
          <a:solidFill>
            <a:srgbClr val="6F433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0" name="Freeform 61"/>
          <p:cNvSpPr>
            <a:spLocks noChangeArrowheads="1"/>
          </p:cNvSpPr>
          <p:nvPr/>
        </p:nvSpPr>
        <p:spPr bwMode="auto">
          <a:xfrm>
            <a:off x="10363851" y="3871472"/>
            <a:ext cx="758347" cy="170241"/>
          </a:xfrm>
          <a:custGeom>
            <a:avLst/>
            <a:gdLst>
              <a:gd name="T0" fmla="*/ 144 w 1295"/>
              <a:gd name="T1" fmla="*/ 290 h 291"/>
              <a:gd name="T2" fmla="*/ 144 w 1295"/>
              <a:gd name="T3" fmla="*/ 290 h 291"/>
              <a:gd name="T4" fmla="*/ 0 w 1295"/>
              <a:gd name="T5" fmla="*/ 147 h 291"/>
              <a:gd name="T6" fmla="*/ 144 w 1295"/>
              <a:gd name="T7" fmla="*/ 0 h 291"/>
              <a:gd name="T8" fmla="*/ 1147 w 1295"/>
              <a:gd name="T9" fmla="*/ 0 h 291"/>
              <a:gd name="T10" fmla="*/ 1294 w 1295"/>
              <a:gd name="T11" fmla="*/ 147 h 291"/>
              <a:gd name="T12" fmla="*/ 1147 w 1295"/>
              <a:gd name="T13" fmla="*/ 290 h 291"/>
              <a:gd name="T14" fmla="*/ 144 w 1295"/>
              <a:gd name="T15" fmla="*/ 29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95" h="291">
                <a:moveTo>
                  <a:pt x="144" y="290"/>
                </a:moveTo>
                <a:lnTo>
                  <a:pt x="144" y="290"/>
                </a:lnTo>
                <a:cubicBezTo>
                  <a:pt x="63" y="290"/>
                  <a:pt x="0" y="227"/>
                  <a:pt x="0" y="147"/>
                </a:cubicBezTo>
                <a:cubicBezTo>
                  <a:pt x="0" y="67"/>
                  <a:pt x="63" y="0"/>
                  <a:pt x="144" y="0"/>
                </a:cubicBezTo>
                <a:cubicBezTo>
                  <a:pt x="1147" y="0"/>
                  <a:pt x="1147" y="0"/>
                  <a:pt x="1147" y="0"/>
                </a:cubicBezTo>
                <a:cubicBezTo>
                  <a:pt x="1227" y="0"/>
                  <a:pt x="1294" y="67"/>
                  <a:pt x="1294" y="147"/>
                </a:cubicBezTo>
                <a:cubicBezTo>
                  <a:pt x="1294" y="227"/>
                  <a:pt x="1227" y="290"/>
                  <a:pt x="1147" y="290"/>
                </a:cubicBezTo>
                <a:lnTo>
                  <a:pt x="144" y="290"/>
                </a:lnTo>
              </a:path>
            </a:pathLst>
          </a:custGeom>
          <a:solidFill>
            <a:srgbClr val="6F433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1" name="Freeform 62"/>
          <p:cNvSpPr>
            <a:spLocks noChangeArrowheads="1"/>
          </p:cNvSpPr>
          <p:nvPr/>
        </p:nvSpPr>
        <p:spPr bwMode="auto">
          <a:xfrm>
            <a:off x="6783624" y="3871472"/>
            <a:ext cx="755769" cy="170241"/>
          </a:xfrm>
          <a:custGeom>
            <a:avLst/>
            <a:gdLst>
              <a:gd name="T0" fmla="*/ 143 w 1294"/>
              <a:gd name="T1" fmla="*/ 290 h 291"/>
              <a:gd name="T2" fmla="*/ 143 w 1294"/>
              <a:gd name="T3" fmla="*/ 290 h 291"/>
              <a:gd name="T4" fmla="*/ 0 w 1294"/>
              <a:gd name="T5" fmla="*/ 147 h 291"/>
              <a:gd name="T6" fmla="*/ 143 w 1294"/>
              <a:gd name="T7" fmla="*/ 0 h 291"/>
              <a:gd name="T8" fmla="*/ 1150 w 1294"/>
              <a:gd name="T9" fmla="*/ 0 h 291"/>
              <a:gd name="T10" fmla="*/ 1293 w 1294"/>
              <a:gd name="T11" fmla="*/ 147 h 291"/>
              <a:gd name="T12" fmla="*/ 1150 w 1294"/>
              <a:gd name="T13" fmla="*/ 290 h 291"/>
              <a:gd name="T14" fmla="*/ 143 w 1294"/>
              <a:gd name="T15" fmla="*/ 29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94" h="291">
                <a:moveTo>
                  <a:pt x="143" y="290"/>
                </a:moveTo>
                <a:lnTo>
                  <a:pt x="143" y="290"/>
                </a:lnTo>
                <a:cubicBezTo>
                  <a:pt x="63" y="290"/>
                  <a:pt x="0" y="227"/>
                  <a:pt x="0" y="147"/>
                </a:cubicBezTo>
                <a:cubicBezTo>
                  <a:pt x="0" y="67"/>
                  <a:pt x="63" y="0"/>
                  <a:pt x="143" y="0"/>
                </a:cubicBezTo>
                <a:cubicBezTo>
                  <a:pt x="1150" y="0"/>
                  <a:pt x="1150" y="0"/>
                  <a:pt x="1150" y="0"/>
                </a:cubicBezTo>
                <a:cubicBezTo>
                  <a:pt x="1230" y="0"/>
                  <a:pt x="1293" y="67"/>
                  <a:pt x="1293" y="147"/>
                </a:cubicBezTo>
                <a:cubicBezTo>
                  <a:pt x="1293" y="227"/>
                  <a:pt x="1230" y="290"/>
                  <a:pt x="1150" y="290"/>
                </a:cubicBezTo>
                <a:lnTo>
                  <a:pt x="143" y="290"/>
                </a:lnTo>
              </a:path>
            </a:pathLst>
          </a:custGeom>
          <a:solidFill>
            <a:srgbClr val="6F433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2" name="Freeform 63"/>
          <p:cNvSpPr>
            <a:spLocks noChangeArrowheads="1"/>
          </p:cNvSpPr>
          <p:nvPr/>
        </p:nvSpPr>
        <p:spPr bwMode="auto">
          <a:xfrm>
            <a:off x="9845390" y="2292871"/>
            <a:ext cx="603583" cy="603583"/>
          </a:xfrm>
          <a:custGeom>
            <a:avLst/>
            <a:gdLst>
              <a:gd name="T0" fmla="*/ 262 w 1030"/>
              <a:gd name="T1" fmla="*/ 971 h 1030"/>
              <a:gd name="T2" fmla="*/ 262 w 1030"/>
              <a:gd name="T3" fmla="*/ 971 h 1030"/>
              <a:gd name="T4" fmla="*/ 58 w 1030"/>
              <a:gd name="T5" fmla="*/ 971 h 1030"/>
              <a:gd name="T6" fmla="*/ 58 w 1030"/>
              <a:gd name="T7" fmla="*/ 767 h 1030"/>
              <a:gd name="T8" fmla="*/ 767 w 1030"/>
              <a:gd name="T9" fmla="*/ 55 h 1030"/>
              <a:gd name="T10" fmla="*/ 974 w 1030"/>
              <a:gd name="T11" fmla="*/ 55 h 1030"/>
              <a:gd name="T12" fmla="*/ 974 w 1030"/>
              <a:gd name="T13" fmla="*/ 262 h 1030"/>
              <a:gd name="T14" fmla="*/ 262 w 1030"/>
              <a:gd name="T15" fmla="*/ 971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0" h="1030">
                <a:moveTo>
                  <a:pt x="262" y="971"/>
                </a:moveTo>
                <a:lnTo>
                  <a:pt x="262" y="971"/>
                </a:lnTo>
                <a:cubicBezTo>
                  <a:pt x="207" y="1029"/>
                  <a:pt x="113" y="1029"/>
                  <a:pt x="58" y="971"/>
                </a:cubicBezTo>
                <a:cubicBezTo>
                  <a:pt x="0" y="916"/>
                  <a:pt x="0" y="822"/>
                  <a:pt x="58" y="767"/>
                </a:cubicBezTo>
                <a:cubicBezTo>
                  <a:pt x="767" y="55"/>
                  <a:pt x="767" y="55"/>
                  <a:pt x="767" y="55"/>
                </a:cubicBezTo>
                <a:cubicBezTo>
                  <a:pt x="825" y="0"/>
                  <a:pt x="916" y="0"/>
                  <a:pt x="974" y="55"/>
                </a:cubicBezTo>
                <a:cubicBezTo>
                  <a:pt x="1029" y="113"/>
                  <a:pt x="1029" y="204"/>
                  <a:pt x="974" y="262"/>
                </a:cubicBezTo>
                <a:lnTo>
                  <a:pt x="262" y="971"/>
                </a:ln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3" name="Freeform 64"/>
          <p:cNvSpPr>
            <a:spLocks noChangeArrowheads="1"/>
          </p:cNvSpPr>
          <p:nvPr/>
        </p:nvSpPr>
        <p:spPr bwMode="auto">
          <a:xfrm>
            <a:off x="7464590" y="2292871"/>
            <a:ext cx="603583" cy="603583"/>
          </a:xfrm>
          <a:custGeom>
            <a:avLst/>
            <a:gdLst>
              <a:gd name="T0" fmla="*/ 770 w 1033"/>
              <a:gd name="T1" fmla="*/ 971 h 1030"/>
              <a:gd name="T2" fmla="*/ 770 w 1033"/>
              <a:gd name="T3" fmla="*/ 971 h 1030"/>
              <a:gd name="T4" fmla="*/ 974 w 1033"/>
              <a:gd name="T5" fmla="*/ 971 h 1030"/>
              <a:gd name="T6" fmla="*/ 974 w 1033"/>
              <a:gd name="T7" fmla="*/ 767 h 1030"/>
              <a:gd name="T8" fmla="*/ 265 w 1033"/>
              <a:gd name="T9" fmla="*/ 55 h 1030"/>
              <a:gd name="T10" fmla="*/ 58 w 1033"/>
              <a:gd name="T11" fmla="*/ 55 h 1030"/>
              <a:gd name="T12" fmla="*/ 58 w 1033"/>
              <a:gd name="T13" fmla="*/ 262 h 1030"/>
              <a:gd name="T14" fmla="*/ 770 w 1033"/>
              <a:gd name="T15" fmla="*/ 971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33" h="1030">
                <a:moveTo>
                  <a:pt x="770" y="971"/>
                </a:moveTo>
                <a:lnTo>
                  <a:pt x="770" y="971"/>
                </a:lnTo>
                <a:cubicBezTo>
                  <a:pt x="825" y="1029"/>
                  <a:pt x="916" y="1029"/>
                  <a:pt x="974" y="971"/>
                </a:cubicBezTo>
                <a:cubicBezTo>
                  <a:pt x="1032" y="916"/>
                  <a:pt x="1032" y="822"/>
                  <a:pt x="974" y="767"/>
                </a:cubicBezTo>
                <a:cubicBezTo>
                  <a:pt x="265" y="55"/>
                  <a:pt x="265" y="55"/>
                  <a:pt x="265" y="55"/>
                </a:cubicBezTo>
                <a:cubicBezTo>
                  <a:pt x="207" y="0"/>
                  <a:pt x="116" y="0"/>
                  <a:pt x="58" y="55"/>
                </a:cubicBezTo>
                <a:cubicBezTo>
                  <a:pt x="0" y="113"/>
                  <a:pt x="0" y="204"/>
                  <a:pt x="58" y="262"/>
                </a:cubicBezTo>
                <a:lnTo>
                  <a:pt x="770" y="971"/>
                </a:ln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9" name="Freeform 51"/>
          <p:cNvSpPr>
            <a:spLocks noChangeArrowheads="1"/>
          </p:cNvSpPr>
          <p:nvPr/>
        </p:nvSpPr>
        <p:spPr bwMode="auto">
          <a:xfrm>
            <a:off x="9038032" y="2656569"/>
            <a:ext cx="987916" cy="1160736"/>
          </a:xfrm>
          <a:custGeom>
            <a:avLst/>
            <a:gdLst>
              <a:gd name="T0" fmla="*/ 0 w 1688"/>
              <a:gd name="T1" fmla="*/ 419 h 1984"/>
              <a:gd name="T2" fmla="*/ 0 w 1688"/>
              <a:gd name="T3" fmla="*/ 419 h 1984"/>
              <a:gd name="T4" fmla="*/ 604 w 1688"/>
              <a:gd name="T5" fmla="*/ 265 h 1984"/>
              <a:gd name="T6" fmla="*/ 604 w 1688"/>
              <a:gd name="T7" fmla="*/ 803 h 1984"/>
              <a:gd name="T8" fmla="*/ 361 w 1688"/>
              <a:gd name="T9" fmla="*/ 902 h 1984"/>
              <a:gd name="T10" fmla="*/ 284 w 1688"/>
              <a:gd name="T11" fmla="*/ 775 h 1984"/>
              <a:gd name="T12" fmla="*/ 270 w 1688"/>
              <a:gd name="T13" fmla="*/ 830 h 1984"/>
              <a:gd name="T14" fmla="*/ 259 w 1688"/>
              <a:gd name="T15" fmla="*/ 1062 h 1984"/>
              <a:gd name="T16" fmla="*/ 314 w 1688"/>
              <a:gd name="T17" fmla="*/ 1106 h 1984"/>
              <a:gd name="T18" fmla="*/ 361 w 1688"/>
              <a:gd name="T19" fmla="*/ 1007 h 1984"/>
              <a:gd name="T20" fmla="*/ 678 w 1688"/>
              <a:gd name="T21" fmla="*/ 874 h 1984"/>
              <a:gd name="T22" fmla="*/ 821 w 1688"/>
              <a:gd name="T23" fmla="*/ 466 h 1984"/>
              <a:gd name="T24" fmla="*/ 1318 w 1688"/>
              <a:gd name="T25" fmla="*/ 781 h 1984"/>
              <a:gd name="T26" fmla="*/ 1673 w 1688"/>
              <a:gd name="T27" fmla="*/ 1269 h 1984"/>
              <a:gd name="T28" fmla="*/ 1254 w 1688"/>
              <a:gd name="T29" fmla="*/ 1820 h 1984"/>
              <a:gd name="T30" fmla="*/ 1009 w 1688"/>
              <a:gd name="T31" fmla="*/ 1820 h 1984"/>
              <a:gd name="T32" fmla="*/ 1042 w 1688"/>
              <a:gd name="T33" fmla="*/ 1558 h 1984"/>
              <a:gd name="T34" fmla="*/ 1142 w 1688"/>
              <a:gd name="T35" fmla="*/ 1445 h 1984"/>
              <a:gd name="T36" fmla="*/ 1067 w 1688"/>
              <a:gd name="T37" fmla="*/ 1426 h 1984"/>
              <a:gd name="T38" fmla="*/ 835 w 1688"/>
              <a:gd name="T39" fmla="*/ 1470 h 1984"/>
              <a:gd name="T40" fmla="*/ 835 w 1688"/>
              <a:gd name="T41" fmla="*/ 1533 h 1984"/>
              <a:gd name="T42" fmla="*/ 924 w 1688"/>
              <a:gd name="T43" fmla="*/ 1553 h 1984"/>
              <a:gd name="T44" fmla="*/ 604 w 1688"/>
              <a:gd name="T45" fmla="*/ 1983 h 1984"/>
              <a:gd name="T46" fmla="*/ 0 w 1688"/>
              <a:gd name="T47" fmla="*/ 1214 h 1984"/>
              <a:gd name="T48" fmla="*/ 0 w 1688"/>
              <a:gd name="T49" fmla="*/ 419 h 1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88" h="1984">
                <a:moveTo>
                  <a:pt x="0" y="419"/>
                </a:moveTo>
                <a:lnTo>
                  <a:pt x="0" y="419"/>
                </a:lnTo>
                <a:cubicBezTo>
                  <a:pt x="0" y="419"/>
                  <a:pt x="207" y="0"/>
                  <a:pt x="604" y="265"/>
                </a:cubicBezTo>
                <a:cubicBezTo>
                  <a:pt x="604" y="265"/>
                  <a:pt x="868" y="549"/>
                  <a:pt x="604" y="803"/>
                </a:cubicBezTo>
                <a:cubicBezTo>
                  <a:pt x="604" y="803"/>
                  <a:pt x="557" y="869"/>
                  <a:pt x="361" y="902"/>
                </a:cubicBezTo>
                <a:cubicBezTo>
                  <a:pt x="361" y="902"/>
                  <a:pt x="372" y="737"/>
                  <a:pt x="284" y="775"/>
                </a:cubicBezTo>
                <a:cubicBezTo>
                  <a:pt x="284" y="775"/>
                  <a:pt x="251" y="786"/>
                  <a:pt x="270" y="830"/>
                </a:cubicBezTo>
                <a:cubicBezTo>
                  <a:pt x="270" y="830"/>
                  <a:pt x="334" y="924"/>
                  <a:pt x="259" y="1062"/>
                </a:cubicBezTo>
                <a:cubicBezTo>
                  <a:pt x="259" y="1062"/>
                  <a:pt x="240" y="1156"/>
                  <a:pt x="314" y="1106"/>
                </a:cubicBezTo>
                <a:cubicBezTo>
                  <a:pt x="314" y="1106"/>
                  <a:pt x="370" y="1026"/>
                  <a:pt x="361" y="1007"/>
                </a:cubicBezTo>
                <a:cubicBezTo>
                  <a:pt x="361" y="1007"/>
                  <a:pt x="540" y="993"/>
                  <a:pt x="678" y="874"/>
                </a:cubicBezTo>
                <a:cubicBezTo>
                  <a:pt x="678" y="874"/>
                  <a:pt x="841" y="767"/>
                  <a:pt x="821" y="466"/>
                </a:cubicBezTo>
                <a:cubicBezTo>
                  <a:pt x="821" y="466"/>
                  <a:pt x="1155" y="425"/>
                  <a:pt x="1318" y="781"/>
                </a:cubicBezTo>
                <a:cubicBezTo>
                  <a:pt x="1318" y="781"/>
                  <a:pt x="1687" y="850"/>
                  <a:pt x="1673" y="1269"/>
                </a:cubicBezTo>
                <a:cubicBezTo>
                  <a:pt x="1673" y="1269"/>
                  <a:pt x="1657" y="1732"/>
                  <a:pt x="1254" y="1820"/>
                </a:cubicBezTo>
                <a:cubicBezTo>
                  <a:pt x="1254" y="1820"/>
                  <a:pt x="1106" y="1840"/>
                  <a:pt x="1009" y="1820"/>
                </a:cubicBezTo>
                <a:cubicBezTo>
                  <a:pt x="1009" y="1820"/>
                  <a:pt x="1048" y="1627"/>
                  <a:pt x="1042" y="1558"/>
                </a:cubicBezTo>
                <a:cubicBezTo>
                  <a:pt x="1042" y="1558"/>
                  <a:pt x="1142" y="1470"/>
                  <a:pt x="1142" y="1445"/>
                </a:cubicBezTo>
                <a:cubicBezTo>
                  <a:pt x="1142" y="1445"/>
                  <a:pt x="1136" y="1387"/>
                  <a:pt x="1067" y="1426"/>
                </a:cubicBezTo>
                <a:cubicBezTo>
                  <a:pt x="1067" y="1426"/>
                  <a:pt x="1050" y="1525"/>
                  <a:pt x="835" y="1470"/>
                </a:cubicBezTo>
                <a:cubicBezTo>
                  <a:pt x="835" y="1470"/>
                  <a:pt x="739" y="1470"/>
                  <a:pt x="835" y="1533"/>
                </a:cubicBezTo>
                <a:cubicBezTo>
                  <a:pt x="835" y="1533"/>
                  <a:pt x="890" y="1553"/>
                  <a:pt x="924" y="1553"/>
                </a:cubicBezTo>
                <a:cubicBezTo>
                  <a:pt x="924" y="1553"/>
                  <a:pt x="1017" y="1972"/>
                  <a:pt x="604" y="1983"/>
                </a:cubicBezTo>
                <a:cubicBezTo>
                  <a:pt x="604" y="1983"/>
                  <a:pt x="146" y="1820"/>
                  <a:pt x="0" y="1214"/>
                </a:cubicBezTo>
                <a:lnTo>
                  <a:pt x="0" y="419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0" name="Freeform 52"/>
          <p:cNvSpPr>
            <a:spLocks noChangeArrowheads="1"/>
          </p:cNvSpPr>
          <p:nvPr/>
        </p:nvSpPr>
        <p:spPr bwMode="auto">
          <a:xfrm>
            <a:off x="9038031" y="3484560"/>
            <a:ext cx="1269072" cy="1431576"/>
          </a:xfrm>
          <a:custGeom>
            <a:avLst/>
            <a:gdLst>
              <a:gd name="T0" fmla="*/ 1197 w 2171"/>
              <a:gd name="T1" fmla="*/ 1114 h 2449"/>
              <a:gd name="T2" fmla="*/ 1197 w 2171"/>
              <a:gd name="T3" fmla="*/ 1114 h 2449"/>
              <a:gd name="T4" fmla="*/ 1756 w 2171"/>
              <a:gd name="T5" fmla="*/ 1139 h 2449"/>
              <a:gd name="T6" fmla="*/ 1850 w 2171"/>
              <a:gd name="T7" fmla="*/ 488 h 2449"/>
              <a:gd name="T8" fmla="*/ 1776 w 2171"/>
              <a:gd name="T9" fmla="*/ 0 h 2449"/>
              <a:gd name="T10" fmla="*/ 954 w 2171"/>
              <a:gd name="T11" fmla="*/ 513 h 2449"/>
              <a:gd name="T12" fmla="*/ 786 w 2171"/>
              <a:gd name="T13" fmla="*/ 645 h 2449"/>
              <a:gd name="T14" fmla="*/ 984 w 2171"/>
              <a:gd name="T15" fmla="*/ 661 h 2449"/>
              <a:gd name="T16" fmla="*/ 954 w 2171"/>
              <a:gd name="T17" fmla="*/ 789 h 2449"/>
              <a:gd name="T18" fmla="*/ 0 w 2171"/>
              <a:gd name="T19" fmla="*/ 168 h 2449"/>
              <a:gd name="T20" fmla="*/ 0 w 2171"/>
              <a:gd name="T21" fmla="*/ 1980 h 2449"/>
              <a:gd name="T22" fmla="*/ 540 w 2171"/>
              <a:gd name="T23" fmla="*/ 2443 h 2449"/>
              <a:gd name="T24" fmla="*/ 1147 w 2171"/>
              <a:gd name="T25" fmla="*/ 1980 h 2449"/>
              <a:gd name="T26" fmla="*/ 973 w 2171"/>
              <a:gd name="T27" fmla="*/ 1453 h 2449"/>
              <a:gd name="T28" fmla="*/ 1078 w 2171"/>
              <a:gd name="T29" fmla="*/ 1384 h 2449"/>
              <a:gd name="T30" fmla="*/ 1211 w 2171"/>
              <a:gd name="T31" fmla="*/ 2142 h 2449"/>
              <a:gd name="T32" fmla="*/ 1673 w 2171"/>
              <a:gd name="T33" fmla="*/ 1665 h 2449"/>
              <a:gd name="T34" fmla="*/ 1889 w 2171"/>
              <a:gd name="T35" fmla="*/ 1197 h 2449"/>
              <a:gd name="T36" fmla="*/ 1417 w 2171"/>
              <a:gd name="T37" fmla="*/ 1304 h 2449"/>
              <a:gd name="T38" fmla="*/ 1175 w 2171"/>
              <a:gd name="T39" fmla="*/ 1197 h 2449"/>
              <a:gd name="T40" fmla="*/ 546 w 2171"/>
              <a:gd name="T41" fmla="*/ 1266 h 2449"/>
              <a:gd name="T42" fmla="*/ 408 w 2171"/>
              <a:gd name="T43" fmla="*/ 1304 h 2449"/>
              <a:gd name="T44" fmla="*/ 540 w 2171"/>
              <a:gd name="T45" fmla="*/ 1188 h 2449"/>
              <a:gd name="T46" fmla="*/ 535 w 2171"/>
              <a:gd name="T47" fmla="*/ 1040 h 2449"/>
              <a:gd name="T48" fmla="*/ 604 w 2171"/>
              <a:gd name="T49" fmla="*/ 1067 h 2449"/>
              <a:gd name="T50" fmla="*/ 609 w 2171"/>
              <a:gd name="T51" fmla="*/ 1183 h 2449"/>
              <a:gd name="T52" fmla="*/ 1142 w 2171"/>
              <a:gd name="T53" fmla="*/ 1067 h 2449"/>
              <a:gd name="T54" fmla="*/ 1197 w 2171"/>
              <a:gd name="T55" fmla="*/ 1114 h 2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71" h="2449">
                <a:moveTo>
                  <a:pt x="1197" y="1114"/>
                </a:moveTo>
                <a:lnTo>
                  <a:pt x="1197" y="1114"/>
                </a:lnTo>
                <a:cubicBezTo>
                  <a:pt x="1197" y="1114"/>
                  <a:pt x="1462" y="1309"/>
                  <a:pt x="1756" y="1139"/>
                </a:cubicBezTo>
                <a:cubicBezTo>
                  <a:pt x="1756" y="1139"/>
                  <a:pt x="2170" y="970"/>
                  <a:pt x="1850" y="488"/>
                </a:cubicBezTo>
                <a:cubicBezTo>
                  <a:pt x="1850" y="488"/>
                  <a:pt x="1994" y="174"/>
                  <a:pt x="1776" y="0"/>
                </a:cubicBezTo>
                <a:cubicBezTo>
                  <a:pt x="1776" y="0"/>
                  <a:pt x="1619" y="626"/>
                  <a:pt x="954" y="513"/>
                </a:cubicBezTo>
                <a:cubicBezTo>
                  <a:pt x="954" y="513"/>
                  <a:pt x="866" y="612"/>
                  <a:pt x="786" y="645"/>
                </a:cubicBezTo>
                <a:cubicBezTo>
                  <a:pt x="984" y="661"/>
                  <a:pt x="984" y="661"/>
                  <a:pt x="984" y="661"/>
                </a:cubicBezTo>
                <a:cubicBezTo>
                  <a:pt x="984" y="661"/>
                  <a:pt x="1092" y="750"/>
                  <a:pt x="954" y="789"/>
                </a:cubicBezTo>
                <a:cubicBezTo>
                  <a:pt x="954" y="789"/>
                  <a:pt x="347" y="775"/>
                  <a:pt x="0" y="168"/>
                </a:cubicBezTo>
                <a:cubicBezTo>
                  <a:pt x="0" y="1980"/>
                  <a:pt x="0" y="1980"/>
                  <a:pt x="0" y="1980"/>
                </a:cubicBezTo>
                <a:cubicBezTo>
                  <a:pt x="0" y="1980"/>
                  <a:pt x="102" y="2448"/>
                  <a:pt x="540" y="2443"/>
                </a:cubicBezTo>
                <a:cubicBezTo>
                  <a:pt x="540" y="2443"/>
                  <a:pt x="1067" y="2437"/>
                  <a:pt x="1147" y="1980"/>
                </a:cubicBezTo>
                <a:cubicBezTo>
                  <a:pt x="1147" y="1980"/>
                  <a:pt x="1230" y="1641"/>
                  <a:pt x="973" y="1453"/>
                </a:cubicBezTo>
                <a:cubicBezTo>
                  <a:pt x="973" y="1453"/>
                  <a:pt x="979" y="1320"/>
                  <a:pt x="1078" y="1384"/>
                </a:cubicBezTo>
                <a:cubicBezTo>
                  <a:pt x="1078" y="1384"/>
                  <a:pt x="1398" y="1679"/>
                  <a:pt x="1211" y="2142"/>
                </a:cubicBezTo>
                <a:cubicBezTo>
                  <a:pt x="1211" y="2142"/>
                  <a:pt x="1505" y="2137"/>
                  <a:pt x="1673" y="1665"/>
                </a:cubicBezTo>
                <a:cubicBezTo>
                  <a:pt x="1673" y="1665"/>
                  <a:pt x="1913" y="1478"/>
                  <a:pt x="1889" y="1197"/>
                </a:cubicBezTo>
                <a:cubicBezTo>
                  <a:pt x="1889" y="1197"/>
                  <a:pt x="1630" y="1345"/>
                  <a:pt x="1417" y="1304"/>
                </a:cubicBezTo>
                <a:cubicBezTo>
                  <a:pt x="1417" y="1304"/>
                  <a:pt x="1216" y="1257"/>
                  <a:pt x="1175" y="1197"/>
                </a:cubicBezTo>
                <a:cubicBezTo>
                  <a:pt x="1175" y="1197"/>
                  <a:pt x="910" y="1464"/>
                  <a:pt x="546" y="1266"/>
                </a:cubicBezTo>
                <a:cubicBezTo>
                  <a:pt x="546" y="1266"/>
                  <a:pt x="471" y="1359"/>
                  <a:pt x="408" y="1304"/>
                </a:cubicBezTo>
                <a:cubicBezTo>
                  <a:pt x="408" y="1304"/>
                  <a:pt x="452" y="1271"/>
                  <a:pt x="540" y="1188"/>
                </a:cubicBezTo>
                <a:cubicBezTo>
                  <a:pt x="535" y="1040"/>
                  <a:pt x="535" y="1040"/>
                  <a:pt x="535" y="1040"/>
                </a:cubicBezTo>
                <a:cubicBezTo>
                  <a:pt x="535" y="1040"/>
                  <a:pt x="609" y="982"/>
                  <a:pt x="604" y="1067"/>
                </a:cubicBezTo>
                <a:cubicBezTo>
                  <a:pt x="609" y="1183"/>
                  <a:pt x="609" y="1183"/>
                  <a:pt x="609" y="1183"/>
                </a:cubicBezTo>
                <a:cubicBezTo>
                  <a:pt x="609" y="1183"/>
                  <a:pt x="910" y="1351"/>
                  <a:pt x="1142" y="1067"/>
                </a:cubicBezTo>
                <a:cubicBezTo>
                  <a:pt x="1197" y="1114"/>
                  <a:pt x="1197" y="1114"/>
                  <a:pt x="1197" y="111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1" name="Freeform 54"/>
          <p:cNvSpPr>
            <a:spLocks noChangeArrowheads="1"/>
          </p:cNvSpPr>
          <p:nvPr/>
        </p:nvSpPr>
        <p:spPr bwMode="auto">
          <a:xfrm>
            <a:off x="7887613" y="2656569"/>
            <a:ext cx="987916" cy="1160736"/>
          </a:xfrm>
          <a:custGeom>
            <a:avLst/>
            <a:gdLst>
              <a:gd name="T0" fmla="*/ 1687 w 1688"/>
              <a:gd name="T1" fmla="*/ 419 h 1984"/>
              <a:gd name="T2" fmla="*/ 1687 w 1688"/>
              <a:gd name="T3" fmla="*/ 419 h 1984"/>
              <a:gd name="T4" fmla="*/ 1083 w 1688"/>
              <a:gd name="T5" fmla="*/ 265 h 1984"/>
              <a:gd name="T6" fmla="*/ 1083 w 1688"/>
              <a:gd name="T7" fmla="*/ 803 h 1984"/>
              <a:gd name="T8" fmla="*/ 1326 w 1688"/>
              <a:gd name="T9" fmla="*/ 902 h 1984"/>
              <a:gd name="T10" fmla="*/ 1403 w 1688"/>
              <a:gd name="T11" fmla="*/ 775 h 1984"/>
              <a:gd name="T12" fmla="*/ 1417 w 1688"/>
              <a:gd name="T13" fmla="*/ 830 h 1984"/>
              <a:gd name="T14" fmla="*/ 1428 w 1688"/>
              <a:gd name="T15" fmla="*/ 1062 h 1984"/>
              <a:gd name="T16" fmla="*/ 1373 w 1688"/>
              <a:gd name="T17" fmla="*/ 1106 h 1984"/>
              <a:gd name="T18" fmla="*/ 1326 w 1688"/>
              <a:gd name="T19" fmla="*/ 1007 h 1984"/>
              <a:gd name="T20" fmla="*/ 1009 w 1688"/>
              <a:gd name="T21" fmla="*/ 874 h 1984"/>
              <a:gd name="T22" fmla="*/ 866 w 1688"/>
              <a:gd name="T23" fmla="*/ 466 h 1984"/>
              <a:gd name="T24" fmla="*/ 369 w 1688"/>
              <a:gd name="T25" fmla="*/ 781 h 1984"/>
              <a:gd name="T26" fmla="*/ 10 w 1688"/>
              <a:gd name="T27" fmla="*/ 1269 h 1984"/>
              <a:gd name="T28" fmla="*/ 433 w 1688"/>
              <a:gd name="T29" fmla="*/ 1820 h 1984"/>
              <a:gd name="T30" fmla="*/ 675 w 1688"/>
              <a:gd name="T31" fmla="*/ 1820 h 1984"/>
              <a:gd name="T32" fmla="*/ 645 w 1688"/>
              <a:gd name="T33" fmla="*/ 1558 h 1984"/>
              <a:gd name="T34" fmla="*/ 546 w 1688"/>
              <a:gd name="T35" fmla="*/ 1445 h 1984"/>
              <a:gd name="T36" fmla="*/ 620 w 1688"/>
              <a:gd name="T37" fmla="*/ 1426 h 1984"/>
              <a:gd name="T38" fmla="*/ 849 w 1688"/>
              <a:gd name="T39" fmla="*/ 1470 h 1984"/>
              <a:gd name="T40" fmla="*/ 849 w 1688"/>
              <a:gd name="T41" fmla="*/ 1533 h 1984"/>
              <a:gd name="T42" fmla="*/ 763 w 1688"/>
              <a:gd name="T43" fmla="*/ 1553 h 1984"/>
              <a:gd name="T44" fmla="*/ 1083 w 1688"/>
              <a:gd name="T45" fmla="*/ 1983 h 1984"/>
              <a:gd name="T46" fmla="*/ 1687 w 1688"/>
              <a:gd name="T47" fmla="*/ 1214 h 1984"/>
              <a:gd name="T48" fmla="*/ 1687 w 1688"/>
              <a:gd name="T49" fmla="*/ 419 h 19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88" h="1984">
                <a:moveTo>
                  <a:pt x="1687" y="419"/>
                </a:moveTo>
                <a:lnTo>
                  <a:pt x="1687" y="419"/>
                </a:lnTo>
                <a:cubicBezTo>
                  <a:pt x="1687" y="419"/>
                  <a:pt x="1478" y="0"/>
                  <a:pt x="1083" y="265"/>
                </a:cubicBezTo>
                <a:cubicBezTo>
                  <a:pt x="1083" y="265"/>
                  <a:pt x="819" y="549"/>
                  <a:pt x="1083" y="803"/>
                </a:cubicBezTo>
                <a:cubicBezTo>
                  <a:pt x="1083" y="803"/>
                  <a:pt x="1130" y="869"/>
                  <a:pt x="1326" y="902"/>
                </a:cubicBezTo>
                <a:cubicBezTo>
                  <a:pt x="1326" y="902"/>
                  <a:pt x="1315" y="737"/>
                  <a:pt x="1403" y="775"/>
                </a:cubicBezTo>
                <a:cubicBezTo>
                  <a:pt x="1403" y="775"/>
                  <a:pt x="1434" y="786"/>
                  <a:pt x="1417" y="830"/>
                </a:cubicBezTo>
                <a:cubicBezTo>
                  <a:pt x="1417" y="830"/>
                  <a:pt x="1353" y="924"/>
                  <a:pt x="1428" y="1062"/>
                </a:cubicBezTo>
                <a:cubicBezTo>
                  <a:pt x="1428" y="1062"/>
                  <a:pt x="1447" y="1156"/>
                  <a:pt x="1373" y="1106"/>
                </a:cubicBezTo>
                <a:cubicBezTo>
                  <a:pt x="1373" y="1106"/>
                  <a:pt x="1318" y="1026"/>
                  <a:pt x="1326" y="1007"/>
                </a:cubicBezTo>
                <a:cubicBezTo>
                  <a:pt x="1326" y="1007"/>
                  <a:pt x="1147" y="993"/>
                  <a:pt x="1009" y="874"/>
                </a:cubicBezTo>
                <a:cubicBezTo>
                  <a:pt x="1009" y="874"/>
                  <a:pt x="846" y="767"/>
                  <a:pt x="866" y="466"/>
                </a:cubicBezTo>
                <a:cubicBezTo>
                  <a:pt x="866" y="466"/>
                  <a:pt x="532" y="425"/>
                  <a:pt x="369" y="781"/>
                </a:cubicBezTo>
                <a:cubicBezTo>
                  <a:pt x="369" y="781"/>
                  <a:pt x="0" y="850"/>
                  <a:pt x="10" y="1269"/>
                </a:cubicBezTo>
                <a:cubicBezTo>
                  <a:pt x="10" y="1269"/>
                  <a:pt x="30" y="1732"/>
                  <a:pt x="433" y="1820"/>
                </a:cubicBezTo>
                <a:cubicBezTo>
                  <a:pt x="433" y="1820"/>
                  <a:pt x="582" y="1840"/>
                  <a:pt x="675" y="1820"/>
                </a:cubicBezTo>
                <a:cubicBezTo>
                  <a:pt x="675" y="1820"/>
                  <a:pt x="639" y="1627"/>
                  <a:pt x="645" y="1558"/>
                </a:cubicBezTo>
                <a:cubicBezTo>
                  <a:pt x="645" y="1558"/>
                  <a:pt x="546" y="1470"/>
                  <a:pt x="546" y="1445"/>
                </a:cubicBezTo>
                <a:cubicBezTo>
                  <a:pt x="546" y="1445"/>
                  <a:pt x="551" y="1387"/>
                  <a:pt x="620" y="1426"/>
                </a:cubicBezTo>
                <a:cubicBezTo>
                  <a:pt x="620" y="1426"/>
                  <a:pt x="634" y="1525"/>
                  <a:pt x="849" y="1470"/>
                </a:cubicBezTo>
                <a:cubicBezTo>
                  <a:pt x="849" y="1470"/>
                  <a:pt x="948" y="1470"/>
                  <a:pt x="849" y="1533"/>
                </a:cubicBezTo>
                <a:cubicBezTo>
                  <a:pt x="849" y="1533"/>
                  <a:pt x="797" y="1553"/>
                  <a:pt x="763" y="1553"/>
                </a:cubicBezTo>
                <a:cubicBezTo>
                  <a:pt x="763" y="1553"/>
                  <a:pt x="670" y="1972"/>
                  <a:pt x="1083" y="1983"/>
                </a:cubicBezTo>
                <a:cubicBezTo>
                  <a:pt x="1083" y="1983"/>
                  <a:pt x="1541" y="1820"/>
                  <a:pt x="1687" y="1214"/>
                </a:cubicBezTo>
                <a:lnTo>
                  <a:pt x="1687" y="419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2" name="Freeform 55"/>
          <p:cNvSpPr>
            <a:spLocks noChangeArrowheads="1"/>
          </p:cNvSpPr>
          <p:nvPr/>
        </p:nvSpPr>
        <p:spPr bwMode="auto">
          <a:xfrm>
            <a:off x="7606457" y="3484560"/>
            <a:ext cx="1269072" cy="1431576"/>
          </a:xfrm>
          <a:custGeom>
            <a:avLst/>
            <a:gdLst>
              <a:gd name="T0" fmla="*/ 973 w 2171"/>
              <a:gd name="T1" fmla="*/ 1114 h 2449"/>
              <a:gd name="T2" fmla="*/ 973 w 2171"/>
              <a:gd name="T3" fmla="*/ 1114 h 2449"/>
              <a:gd name="T4" fmla="*/ 414 w 2171"/>
              <a:gd name="T5" fmla="*/ 1139 h 2449"/>
              <a:gd name="T6" fmla="*/ 320 w 2171"/>
              <a:gd name="T7" fmla="*/ 488 h 2449"/>
              <a:gd name="T8" fmla="*/ 394 w 2171"/>
              <a:gd name="T9" fmla="*/ 0 h 2449"/>
              <a:gd name="T10" fmla="*/ 1216 w 2171"/>
              <a:gd name="T11" fmla="*/ 513 h 2449"/>
              <a:gd name="T12" fmla="*/ 1384 w 2171"/>
              <a:gd name="T13" fmla="*/ 645 h 2449"/>
              <a:gd name="T14" fmla="*/ 1186 w 2171"/>
              <a:gd name="T15" fmla="*/ 661 h 2449"/>
              <a:gd name="T16" fmla="*/ 1216 w 2171"/>
              <a:gd name="T17" fmla="*/ 789 h 2449"/>
              <a:gd name="T18" fmla="*/ 2170 w 2171"/>
              <a:gd name="T19" fmla="*/ 168 h 2449"/>
              <a:gd name="T20" fmla="*/ 2170 w 2171"/>
              <a:gd name="T21" fmla="*/ 1980 h 2449"/>
              <a:gd name="T22" fmla="*/ 1630 w 2171"/>
              <a:gd name="T23" fmla="*/ 2443 h 2449"/>
              <a:gd name="T24" fmla="*/ 1020 w 2171"/>
              <a:gd name="T25" fmla="*/ 1980 h 2449"/>
              <a:gd name="T26" fmla="*/ 1197 w 2171"/>
              <a:gd name="T27" fmla="*/ 1453 h 2449"/>
              <a:gd name="T28" fmla="*/ 1089 w 2171"/>
              <a:gd name="T29" fmla="*/ 1384 h 2449"/>
              <a:gd name="T30" fmla="*/ 960 w 2171"/>
              <a:gd name="T31" fmla="*/ 2142 h 2449"/>
              <a:gd name="T32" fmla="*/ 493 w 2171"/>
              <a:gd name="T33" fmla="*/ 1665 h 2449"/>
              <a:gd name="T34" fmla="*/ 282 w 2171"/>
              <a:gd name="T35" fmla="*/ 1197 h 2449"/>
              <a:gd name="T36" fmla="*/ 753 w 2171"/>
              <a:gd name="T37" fmla="*/ 1304 h 2449"/>
              <a:gd name="T38" fmla="*/ 995 w 2171"/>
              <a:gd name="T39" fmla="*/ 1197 h 2449"/>
              <a:gd name="T40" fmla="*/ 1624 w 2171"/>
              <a:gd name="T41" fmla="*/ 1266 h 2449"/>
              <a:gd name="T42" fmla="*/ 1762 w 2171"/>
              <a:gd name="T43" fmla="*/ 1304 h 2449"/>
              <a:gd name="T44" fmla="*/ 1630 w 2171"/>
              <a:gd name="T45" fmla="*/ 1188 h 2449"/>
              <a:gd name="T46" fmla="*/ 1635 w 2171"/>
              <a:gd name="T47" fmla="*/ 1040 h 2449"/>
              <a:gd name="T48" fmla="*/ 1566 w 2171"/>
              <a:gd name="T49" fmla="*/ 1067 h 2449"/>
              <a:gd name="T50" fmla="*/ 1561 w 2171"/>
              <a:gd name="T51" fmla="*/ 1183 h 2449"/>
              <a:gd name="T52" fmla="*/ 1029 w 2171"/>
              <a:gd name="T53" fmla="*/ 1067 h 2449"/>
              <a:gd name="T54" fmla="*/ 973 w 2171"/>
              <a:gd name="T55" fmla="*/ 1114 h 2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71" h="2449">
                <a:moveTo>
                  <a:pt x="973" y="1114"/>
                </a:moveTo>
                <a:lnTo>
                  <a:pt x="973" y="1114"/>
                </a:lnTo>
                <a:cubicBezTo>
                  <a:pt x="973" y="1114"/>
                  <a:pt x="709" y="1309"/>
                  <a:pt x="414" y="1139"/>
                </a:cubicBezTo>
                <a:cubicBezTo>
                  <a:pt x="414" y="1139"/>
                  <a:pt x="0" y="970"/>
                  <a:pt x="320" y="488"/>
                </a:cubicBezTo>
                <a:cubicBezTo>
                  <a:pt x="320" y="488"/>
                  <a:pt x="177" y="174"/>
                  <a:pt x="394" y="0"/>
                </a:cubicBezTo>
                <a:cubicBezTo>
                  <a:pt x="394" y="0"/>
                  <a:pt x="551" y="626"/>
                  <a:pt x="1216" y="513"/>
                </a:cubicBezTo>
                <a:cubicBezTo>
                  <a:pt x="1216" y="513"/>
                  <a:pt x="1304" y="612"/>
                  <a:pt x="1384" y="645"/>
                </a:cubicBezTo>
                <a:cubicBezTo>
                  <a:pt x="1186" y="661"/>
                  <a:pt x="1186" y="661"/>
                  <a:pt x="1186" y="661"/>
                </a:cubicBezTo>
                <a:cubicBezTo>
                  <a:pt x="1186" y="661"/>
                  <a:pt x="1078" y="750"/>
                  <a:pt x="1216" y="789"/>
                </a:cubicBezTo>
                <a:cubicBezTo>
                  <a:pt x="1216" y="789"/>
                  <a:pt x="1823" y="775"/>
                  <a:pt x="2170" y="168"/>
                </a:cubicBezTo>
                <a:cubicBezTo>
                  <a:pt x="2170" y="1980"/>
                  <a:pt x="2170" y="1980"/>
                  <a:pt x="2170" y="1980"/>
                </a:cubicBezTo>
                <a:cubicBezTo>
                  <a:pt x="2170" y="1980"/>
                  <a:pt x="2068" y="2448"/>
                  <a:pt x="1630" y="2443"/>
                </a:cubicBezTo>
                <a:cubicBezTo>
                  <a:pt x="1630" y="2443"/>
                  <a:pt x="1103" y="2437"/>
                  <a:pt x="1020" y="1980"/>
                </a:cubicBezTo>
                <a:cubicBezTo>
                  <a:pt x="1020" y="1980"/>
                  <a:pt x="941" y="1641"/>
                  <a:pt x="1197" y="1453"/>
                </a:cubicBezTo>
                <a:cubicBezTo>
                  <a:pt x="1197" y="1453"/>
                  <a:pt x="1191" y="1320"/>
                  <a:pt x="1089" y="1384"/>
                </a:cubicBezTo>
                <a:cubicBezTo>
                  <a:pt x="1089" y="1384"/>
                  <a:pt x="769" y="1679"/>
                  <a:pt x="960" y="2142"/>
                </a:cubicBezTo>
                <a:cubicBezTo>
                  <a:pt x="960" y="2142"/>
                  <a:pt x="665" y="2137"/>
                  <a:pt x="493" y="1665"/>
                </a:cubicBezTo>
                <a:cubicBezTo>
                  <a:pt x="493" y="1665"/>
                  <a:pt x="257" y="1478"/>
                  <a:pt x="282" y="1197"/>
                </a:cubicBezTo>
                <a:cubicBezTo>
                  <a:pt x="282" y="1197"/>
                  <a:pt x="538" y="1345"/>
                  <a:pt x="753" y="1304"/>
                </a:cubicBezTo>
                <a:cubicBezTo>
                  <a:pt x="753" y="1304"/>
                  <a:pt x="951" y="1257"/>
                  <a:pt x="995" y="1197"/>
                </a:cubicBezTo>
                <a:cubicBezTo>
                  <a:pt x="995" y="1197"/>
                  <a:pt x="1260" y="1464"/>
                  <a:pt x="1624" y="1266"/>
                </a:cubicBezTo>
                <a:cubicBezTo>
                  <a:pt x="1624" y="1266"/>
                  <a:pt x="1699" y="1359"/>
                  <a:pt x="1762" y="1304"/>
                </a:cubicBezTo>
                <a:cubicBezTo>
                  <a:pt x="1762" y="1304"/>
                  <a:pt x="1718" y="1271"/>
                  <a:pt x="1630" y="1188"/>
                </a:cubicBezTo>
                <a:cubicBezTo>
                  <a:pt x="1635" y="1040"/>
                  <a:pt x="1635" y="1040"/>
                  <a:pt x="1635" y="1040"/>
                </a:cubicBezTo>
                <a:cubicBezTo>
                  <a:pt x="1635" y="1040"/>
                  <a:pt x="1561" y="982"/>
                  <a:pt x="1566" y="1067"/>
                </a:cubicBezTo>
                <a:cubicBezTo>
                  <a:pt x="1561" y="1183"/>
                  <a:pt x="1561" y="1183"/>
                  <a:pt x="1561" y="1183"/>
                </a:cubicBezTo>
                <a:cubicBezTo>
                  <a:pt x="1561" y="1183"/>
                  <a:pt x="1260" y="1351"/>
                  <a:pt x="1029" y="1067"/>
                </a:cubicBezTo>
                <a:lnTo>
                  <a:pt x="973" y="1114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3" name="Freeform 65"/>
          <p:cNvSpPr>
            <a:spLocks noChangeArrowheads="1"/>
          </p:cNvSpPr>
          <p:nvPr/>
        </p:nvSpPr>
        <p:spPr bwMode="auto">
          <a:xfrm>
            <a:off x="9344983" y="4297075"/>
            <a:ext cx="278576" cy="237307"/>
          </a:xfrm>
          <a:custGeom>
            <a:avLst/>
            <a:gdLst>
              <a:gd name="T0" fmla="*/ 450 w 476"/>
              <a:gd name="T1" fmla="*/ 248 h 406"/>
              <a:gd name="T2" fmla="*/ 450 w 476"/>
              <a:gd name="T3" fmla="*/ 248 h 406"/>
              <a:gd name="T4" fmla="*/ 177 w 476"/>
              <a:gd name="T5" fmla="*/ 405 h 406"/>
              <a:gd name="T6" fmla="*/ 36 w 476"/>
              <a:gd name="T7" fmla="*/ 118 h 406"/>
              <a:gd name="T8" fmla="*/ 251 w 476"/>
              <a:gd name="T9" fmla="*/ 129 h 406"/>
              <a:gd name="T10" fmla="*/ 450 w 476"/>
              <a:gd name="T11" fmla="*/ 24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" h="406">
                <a:moveTo>
                  <a:pt x="450" y="248"/>
                </a:moveTo>
                <a:lnTo>
                  <a:pt x="450" y="248"/>
                </a:lnTo>
                <a:cubicBezTo>
                  <a:pt x="414" y="372"/>
                  <a:pt x="317" y="369"/>
                  <a:pt x="177" y="405"/>
                </a:cubicBezTo>
                <a:cubicBezTo>
                  <a:pt x="64" y="275"/>
                  <a:pt x="0" y="245"/>
                  <a:pt x="36" y="118"/>
                </a:cubicBezTo>
                <a:cubicBezTo>
                  <a:pt x="61" y="30"/>
                  <a:pt x="218" y="0"/>
                  <a:pt x="251" y="129"/>
                </a:cubicBezTo>
                <a:cubicBezTo>
                  <a:pt x="378" y="30"/>
                  <a:pt x="475" y="159"/>
                  <a:pt x="450" y="248"/>
                </a:cubicBez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4" name="Freeform 66"/>
          <p:cNvSpPr>
            <a:spLocks noChangeArrowheads="1"/>
          </p:cNvSpPr>
          <p:nvPr/>
        </p:nvSpPr>
        <p:spPr bwMode="auto">
          <a:xfrm>
            <a:off x="9099936" y="2782958"/>
            <a:ext cx="273419" cy="250204"/>
          </a:xfrm>
          <a:custGeom>
            <a:avLst/>
            <a:gdLst>
              <a:gd name="T0" fmla="*/ 443 w 469"/>
              <a:gd name="T1" fmla="*/ 166 h 429"/>
              <a:gd name="T2" fmla="*/ 443 w 469"/>
              <a:gd name="T3" fmla="*/ 166 h 429"/>
              <a:gd name="T4" fmla="*/ 267 w 469"/>
              <a:gd name="T5" fmla="*/ 428 h 429"/>
              <a:gd name="T6" fmla="*/ 16 w 469"/>
              <a:gd name="T7" fmla="*/ 232 h 429"/>
              <a:gd name="T8" fmla="*/ 217 w 469"/>
              <a:gd name="T9" fmla="*/ 147 h 429"/>
              <a:gd name="T10" fmla="*/ 443 w 469"/>
              <a:gd name="T11" fmla="*/ 166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9" h="429">
                <a:moveTo>
                  <a:pt x="443" y="166"/>
                </a:moveTo>
                <a:lnTo>
                  <a:pt x="443" y="166"/>
                </a:lnTo>
                <a:cubicBezTo>
                  <a:pt x="468" y="293"/>
                  <a:pt x="380" y="334"/>
                  <a:pt x="267" y="428"/>
                </a:cubicBezTo>
                <a:cubicBezTo>
                  <a:pt x="112" y="359"/>
                  <a:pt x="41" y="359"/>
                  <a:pt x="16" y="232"/>
                </a:cubicBezTo>
                <a:cubicBezTo>
                  <a:pt x="0" y="141"/>
                  <a:pt x="129" y="45"/>
                  <a:pt x="217" y="147"/>
                </a:cubicBezTo>
                <a:cubicBezTo>
                  <a:pt x="286" y="0"/>
                  <a:pt x="430" y="75"/>
                  <a:pt x="443" y="166"/>
                </a:cubicBez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5" name="Freeform 67"/>
          <p:cNvSpPr>
            <a:spLocks noChangeArrowheads="1"/>
          </p:cNvSpPr>
          <p:nvPr/>
        </p:nvSpPr>
        <p:spPr bwMode="auto">
          <a:xfrm>
            <a:off x="9850547" y="3907585"/>
            <a:ext cx="268259" cy="224409"/>
          </a:xfrm>
          <a:custGeom>
            <a:avLst/>
            <a:gdLst>
              <a:gd name="T0" fmla="*/ 171 w 459"/>
              <a:gd name="T1" fmla="*/ 0 h 382"/>
              <a:gd name="T2" fmla="*/ 171 w 459"/>
              <a:gd name="T3" fmla="*/ 0 h 382"/>
              <a:gd name="T4" fmla="*/ 93 w 459"/>
              <a:gd name="T5" fmla="*/ 210 h 382"/>
              <a:gd name="T6" fmla="*/ 88 w 459"/>
              <a:gd name="T7" fmla="*/ 207 h 382"/>
              <a:gd name="T8" fmla="*/ 11 w 459"/>
              <a:gd name="T9" fmla="*/ 243 h 382"/>
              <a:gd name="T10" fmla="*/ 47 w 459"/>
              <a:gd name="T11" fmla="*/ 320 h 382"/>
              <a:gd name="T12" fmla="*/ 124 w 459"/>
              <a:gd name="T13" fmla="*/ 284 h 382"/>
              <a:gd name="T14" fmla="*/ 176 w 459"/>
              <a:gd name="T15" fmla="*/ 138 h 382"/>
              <a:gd name="T16" fmla="*/ 361 w 459"/>
              <a:gd name="T17" fmla="*/ 179 h 382"/>
              <a:gd name="T18" fmla="*/ 330 w 459"/>
              <a:gd name="T19" fmla="*/ 262 h 382"/>
              <a:gd name="T20" fmla="*/ 322 w 459"/>
              <a:gd name="T21" fmla="*/ 260 h 382"/>
              <a:gd name="T22" fmla="*/ 248 w 459"/>
              <a:gd name="T23" fmla="*/ 293 h 382"/>
              <a:gd name="T24" fmla="*/ 283 w 459"/>
              <a:gd name="T25" fmla="*/ 370 h 382"/>
              <a:gd name="T26" fmla="*/ 358 w 459"/>
              <a:gd name="T27" fmla="*/ 337 h 382"/>
              <a:gd name="T28" fmla="*/ 358 w 459"/>
              <a:gd name="T29" fmla="*/ 337 h 382"/>
              <a:gd name="T30" fmla="*/ 458 w 459"/>
              <a:gd name="T31" fmla="*/ 67 h 382"/>
              <a:gd name="T32" fmla="*/ 171 w 459"/>
              <a:gd name="T33" fmla="*/ 0 h 382"/>
              <a:gd name="T34" fmla="*/ 193 w 459"/>
              <a:gd name="T35" fmla="*/ 89 h 382"/>
              <a:gd name="T36" fmla="*/ 193 w 459"/>
              <a:gd name="T37" fmla="*/ 89 h 382"/>
              <a:gd name="T38" fmla="*/ 204 w 459"/>
              <a:gd name="T39" fmla="*/ 61 h 382"/>
              <a:gd name="T40" fmla="*/ 388 w 459"/>
              <a:gd name="T41" fmla="*/ 102 h 382"/>
              <a:gd name="T42" fmla="*/ 377 w 459"/>
              <a:gd name="T43" fmla="*/ 130 h 382"/>
              <a:gd name="T44" fmla="*/ 193 w 459"/>
              <a:gd name="T45" fmla="*/ 89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59" h="382">
                <a:moveTo>
                  <a:pt x="171" y="0"/>
                </a:moveTo>
                <a:lnTo>
                  <a:pt x="171" y="0"/>
                </a:lnTo>
                <a:cubicBezTo>
                  <a:pt x="93" y="210"/>
                  <a:pt x="93" y="210"/>
                  <a:pt x="93" y="210"/>
                </a:cubicBezTo>
                <a:cubicBezTo>
                  <a:pt x="93" y="210"/>
                  <a:pt x="90" y="210"/>
                  <a:pt x="88" y="207"/>
                </a:cubicBezTo>
                <a:cubicBezTo>
                  <a:pt x="58" y="196"/>
                  <a:pt x="22" y="213"/>
                  <a:pt x="11" y="243"/>
                </a:cubicBezTo>
                <a:cubicBezTo>
                  <a:pt x="0" y="273"/>
                  <a:pt x="16" y="309"/>
                  <a:pt x="47" y="320"/>
                </a:cubicBezTo>
                <a:cubicBezTo>
                  <a:pt x="77" y="331"/>
                  <a:pt x="113" y="315"/>
                  <a:pt x="124" y="284"/>
                </a:cubicBezTo>
                <a:cubicBezTo>
                  <a:pt x="176" y="138"/>
                  <a:pt x="176" y="138"/>
                  <a:pt x="176" y="138"/>
                </a:cubicBezTo>
                <a:cubicBezTo>
                  <a:pt x="361" y="179"/>
                  <a:pt x="361" y="179"/>
                  <a:pt x="361" y="179"/>
                </a:cubicBezTo>
                <a:cubicBezTo>
                  <a:pt x="330" y="262"/>
                  <a:pt x="330" y="262"/>
                  <a:pt x="330" y="262"/>
                </a:cubicBezTo>
                <a:cubicBezTo>
                  <a:pt x="328" y="260"/>
                  <a:pt x="325" y="260"/>
                  <a:pt x="322" y="260"/>
                </a:cubicBezTo>
                <a:cubicBezTo>
                  <a:pt x="292" y="246"/>
                  <a:pt x="259" y="262"/>
                  <a:pt x="248" y="293"/>
                </a:cubicBezTo>
                <a:cubicBezTo>
                  <a:pt x="237" y="323"/>
                  <a:pt x="253" y="359"/>
                  <a:pt x="283" y="370"/>
                </a:cubicBezTo>
                <a:cubicBezTo>
                  <a:pt x="314" y="381"/>
                  <a:pt x="347" y="364"/>
                  <a:pt x="358" y="337"/>
                </a:cubicBezTo>
                <a:lnTo>
                  <a:pt x="358" y="337"/>
                </a:lnTo>
                <a:cubicBezTo>
                  <a:pt x="458" y="67"/>
                  <a:pt x="458" y="67"/>
                  <a:pt x="458" y="67"/>
                </a:cubicBezTo>
                <a:lnTo>
                  <a:pt x="171" y="0"/>
                </a:lnTo>
                <a:close/>
                <a:moveTo>
                  <a:pt x="193" y="89"/>
                </a:moveTo>
                <a:lnTo>
                  <a:pt x="193" y="89"/>
                </a:lnTo>
                <a:cubicBezTo>
                  <a:pt x="204" y="61"/>
                  <a:pt x="204" y="61"/>
                  <a:pt x="204" y="61"/>
                </a:cubicBezTo>
                <a:cubicBezTo>
                  <a:pt x="388" y="102"/>
                  <a:pt x="388" y="102"/>
                  <a:pt x="388" y="102"/>
                </a:cubicBezTo>
                <a:cubicBezTo>
                  <a:pt x="377" y="130"/>
                  <a:pt x="377" y="130"/>
                  <a:pt x="377" y="130"/>
                </a:cubicBezTo>
                <a:lnTo>
                  <a:pt x="193" y="89"/>
                </a:lnTo>
                <a:close/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6" name="Freeform 68"/>
          <p:cNvSpPr>
            <a:spLocks noChangeArrowheads="1"/>
          </p:cNvSpPr>
          <p:nvPr/>
        </p:nvSpPr>
        <p:spPr bwMode="auto">
          <a:xfrm>
            <a:off x="10013050" y="3644482"/>
            <a:ext cx="74804" cy="193457"/>
          </a:xfrm>
          <a:custGeom>
            <a:avLst/>
            <a:gdLst>
              <a:gd name="T0" fmla="*/ 74 w 128"/>
              <a:gd name="T1" fmla="*/ 325 h 332"/>
              <a:gd name="T2" fmla="*/ 74 w 128"/>
              <a:gd name="T3" fmla="*/ 325 h 332"/>
              <a:gd name="T4" fmla="*/ 121 w 128"/>
              <a:gd name="T5" fmla="*/ 256 h 332"/>
              <a:gd name="T6" fmla="*/ 77 w 128"/>
              <a:gd name="T7" fmla="*/ 0 h 332"/>
              <a:gd name="T8" fmla="*/ 25 w 128"/>
              <a:gd name="T9" fmla="*/ 11 h 332"/>
              <a:gd name="T10" fmla="*/ 60 w 128"/>
              <a:gd name="T11" fmla="*/ 206 h 332"/>
              <a:gd name="T12" fmla="*/ 52 w 128"/>
              <a:gd name="T13" fmla="*/ 206 h 332"/>
              <a:gd name="T14" fmla="*/ 6 w 128"/>
              <a:gd name="T15" fmla="*/ 275 h 332"/>
              <a:gd name="T16" fmla="*/ 74 w 128"/>
              <a:gd name="T17" fmla="*/ 325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" h="332">
                <a:moveTo>
                  <a:pt x="74" y="325"/>
                </a:moveTo>
                <a:lnTo>
                  <a:pt x="74" y="325"/>
                </a:lnTo>
                <a:cubicBezTo>
                  <a:pt x="105" y="320"/>
                  <a:pt x="127" y="286"/>
                  <a:pt x="121" y="256"/>
                </a:cubicBezTo>
                <a:cubicBezTo>
                  <a:pt x="77" y="0"/>
                  <a:pt x="77" y="0"/>
                  <a:pt x="77" y="0"/>
                </a:cubicBezTo>
                <a:cubicBezTo>
                  <a:pt x="25" y="11"/>
                  <a:pt x="25" y="11"/>
                  <a:pt x="25" y="11"/>
                </a:cubicBezTo>
                <a:cubicBezTo>
                  <a:pt x="60" y="206"/>
                  <a:pt x="60" y="206"/>
                  <a:pt x="60" y="206"/>
                </a:cubicBezTo>
                <a:cubicBezTo>
                  <a:pt x="58" y="206"/>
                  <a:pt x="55" y="206"/>
                  <a:pt x="52" y="206"/>
                </a:cubicBezTo>
                <a:cubicBezTo>
                  <a:pt x="22" y="212"/>
                  <a:pt x="0" y="245"/>
                  <a:pt x="6" y="275"/>
                </a:cubicBezTo>
                <a:cubicBezTo>
                  <a:pt x="11" y="309"/>
                  <a:pt x="41" y="331"/>
                  <a:pt x="74" y="325"/>
                </a:cubicBez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7" name="Freeform 69"/>
          <p:cNvSpPr>
            <a:spLocks noChangeArrowheads="1"/>
          </p:cNvSpPr>
          <p:nvPr/>
        </p:nvSpPr>
        <p:spPr bwMode="auto">
          <a:xfrm>
            <a:off x="9311450" y="4756211"/>
            <a:ext cx="43851" cy="43850"/>
          </a:xfrm>
          <a:custGeom>
            <a:avLst/>
            <a:gdLst>
              <a:gd name="T0" fmla="*/ 71 w 75"/>
              <a:gd name="T1" fmla="*/ 38 h 75"/>
              <a:gd name="T2" fmla="*/ 71 w 75"/>
              <a:gd name="T3" fmla="*/ 38 h 75"/>
              <a:gd name="T4" fmla="*/ 36 w 75"/>
              <a:gd name="T5" fmla="*/ 71 h 75"/>
              <a:gd name="T6" fmla="*/ 0 w 75"/>
              <a:gd name="T7" fmla="*/ 33 h 75"/>
              <a:gd name="T8" fmla="*/ 38 w 75"/>
              <a:gd name="T9" fmla="*/ 0 h 75"/>
              <a:gd name="T10" fmla="*/ 71 w 75"/>
              <a:gd name="T11" fmla="*/ 3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5" h="75">
                <a:moveTo>
                  <a:pt x="71" y="38"/>
                </a:moveTo>
                <a:lnTo>
                  <a:pt x="71" y="38"/>
                </a:lnTo>
                <a:cubicBezTo>
                  <a:pt x="71" y="58"/>
                  <a:pt x="55" y="74"/>
                  <a:pt x="36" y="71"/>
                </a:cubicBezTo>
                <a:cubicBezTo>
                  <a:pt x="13" y="71"/>
                  <a:pt x="0" y="55"/>
                  <a:pt x="0" y="33"/>
                </a:cubicBezTo>
                <a:cubicBezTo>
                  <a:pt x="2" y="13"/>
                  <a:pt x="19" y="0"/>
                  <a:pt x="38" y="0"/>
                </a:cubicBezTo>
                <a:cubicBezTo>
                  <a:pt x="58" y="0"/>
                  <a:pt x="74" y="19"/>
                  <a:pt x="71" y="38"/>
                </a:cubicBezTo>
              </a:path>
            </a:pathLst>
          </a:custGeom>
          <a:solidFill>
            <a:srgbClr val="B070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8" name="Freeform 70"/>
          <p:cNvSpPr>
            <a:spLocks noChangeArrowheads="1"/>
          </p:cNvSpPr>
          <p:nvPr/>
        </p:nvSpPr>
        <p:spPr bwMode="auto">
          <a:xfrm>
            <a:off x="9339824" y="4797481"/>
            <a:ext cx="30953" cy="30953"/>
          </a:xfrm>
          <a:custGeom>
            <a:avLst/>
            <a:gdLst>
              <a:gd name="T0" fmla="*/ 53 w 54"/>
              <a:gd name="T1" fmla="*/ 28 h 54"/>
              <a:gd name="T2" fmla="*/ 53 w 54"/>
              <a:gd name="T3" fmla="*/ 28 h 54"/>
              <a:gd name="T4" fmla="*/ 25 w 54"/>
              <a:gd name="T5" fmla="*/ 53 h 54"/>
              <a:gd name="T6" fmla="*/ 3 w 54"/>
              <a:gd name="T7" fmla="*/ 25 h 54"/>
              <a:gd name="T8" fmla="*/ 28 w 54"/>
              <a:gd name="T9" fmla="*/ 3 h 54"/>
              <a:gd name="T10" fmla="*/ 53 w 54"/>
              <a:gd name="T11" fmla="*/ 28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" h="54">
                <a:moveTo>
                  <a:pt x="53" y="28"/>
                </a:moveTo>
                <a:lnTo>
                  <a:pt x="53" y="28"/>
                </a:lnTo>
                <a:cubicBezTo>
                  <a:pt x="53" y="42"/>
                  <a:pt x="39" y="53"/>
                  <a:pt x="25" y="53"/>
                </a:cubicBezTo>
                <a:cubicBezTo>
                  <a:pt x="11" y="53"/>
                  <a:pt x="0" y="39"/>
                  <a:pt x="3" y="25"/>
                </a:cubicBezTo>
                <a:cubicBezTo>
                  <a:pt x="3" y="11"/>
                  <a:pt x="14" y="0"/>
                  <a:pt x="28" y="3"/>
                </a:cubicBezTo>
                <a:cubicBezTo>
                  <a:pt x="42" y="3"/>
                  <a:pt x="53" y="14"/>
                  <a:pt x="53" y="28"/>
                </a:cubicBezTo>
              </a:path>
            </a:pathLst>
          </a:custGeom>
          <a:solidFill>
            <a:srgbClr val="B070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9" name="Freeform 71"/>
          <p:cNvSpPr>
            <a:spLocks noChangeArrowheads="1"/>
          </p:cNvSpPr>
          <p:nvPr/>
        </p:nvSpPr>
        <p:spPr bwMode="auto">
          <a:xfrm>
            <a:off x="9117995" y="4539539"/>
            <a:ext cx="283736" cy="239886"/>
          </a:xfrm>
          <a:custGeom>
            <a:avLst/>
            <a:gdLst>
              <a:gd name="T0" fmla="*/ 190 w 483"/>
              <a:gd name="T1" fmla="*/ 3 h 412"/>
              <a:gd name="T2" fmla="*/ 251 w 483"/>
              <a:gd name="T3" fmla="*/ 47 h 412"/>
              <a:gd name="T4" fmla="*/ 317 w 483"/>
              <a:gd name="T5" fmla="*/ 0 h 412"/>
              <a:gd name="T6" fmla="*/ 341 w 483"/>
              <a:gd name="T7" fmla="*/ 69 h 412"/>
              <a:gd name="T8" fmla="*/ 424 w 483"/>
              <a:gd name="T9" fmla="*/ 53 h 412"/>
              <a:gd name="T10" fmla="*/ 405 w 483"/>
              <a:gd name="T11" fmla="*/ 124 h 412"/>
              <a:gd name="T12" fmla="*/ 482 w 483"/>
              <a:gd name="T13" fmla="*/ 146 h 412"/>
              <a:gd name="T14" fmla="*/ 424 w 483"/>
              <a:gd name="T15" fmla="*/ 204 h 412"/>
              <a:gd name="T16" fmla="*/ 474 w 483"/>
              <a:gd name="T17" fmla="*/ 257 h 412"/>
              <a:gd name="T18" fmla="*/ 394 w 483"/>
              <a:gd name="T19" fmla="*/ 282 h 412"/>
              <a:gd name="T20" fmla="*/ 405 w 483"/>
              <a:gd name="T21" fmla="*/ 353 h 412"/>
              <a:gd name="T22" fmla="*/ 322 w 483"/>
              <a:gd name="T23" fmla="*/ 342 h 412"/>
              <a:gd name="T24" fmla="*/ 289 w 483"/>
              <a:gd name="T25" fmla="*/ 411 h 412"/>
              <a:gd name="T26" fmla="*/ 229 w 483"/>
              <a:gd name="T27" fmla="*/ 364 h 412"/>
              <a:gd name="T28" fmla="*/ 162 w 483"/>
              <a:gd name="T29" fmla="*/ 411 h 412"/>
              <a:gd name="T30" fmla="*/ 137 w 483"/>
              <a:gd name="T31" fmla="*/ 345 h 412"/>
              <a:gd name="T32" fmla="*/ 55 w 483"/>
              <a:gd name="T33" fmla="*/ 359 h 412"/>
              <a:gd name="T34" fmla="*/ 74 w 483"/>
              <a:gd name="T35" fmla="*/ 290 h 412"/>
              <a:gd name="T36" fmla="*/ 0 w 483"/>
              <a:gd name="T37" fmla="*/ 265 h 412"/>
              <a:gd name="T38" fmla="*/ 55 w 483"/>
              <a:gd name="T39" fmla="*/ 210 h 412"/>
              <a:gd name="T40" fmla="*/ 5 w 483"/>
              <a:gd name="T41" fmla="*/ 157 h 412"/>
              <a:gd name="T42" fmla="*/ 85 w 483"/>
              <a:gd name="T43" fmla="*/ 130 h 412"/>
              <a:gd name="T44" fmla="*/ 77 w 483"/>
              <a:gd name="T45" fmla="*/ 61 h 412"/>
              <a:gd name="T46" fmla="*/ 157 w 483"/>
              <a:gd name="T47" fmla="*/ 72 h 412"/>
              <a:gd name="T48" fmla="*/ 190 w 483"/>
              <a:gd name="T49" fmla="*/ 3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3" h="412">
                <a:moveTo>
                  <a:pt x="190" y="3"/>
                </a:moveTo>
                <a:lnTo>
                  <a:pt x="251" y="47"/>
                </a:lnTo>
                <a:lnTo>
                  <a:pt x="317" y="0"/>
                </a:lnTo>
                <a:lnTo>
                  <a:pt x="341" y="69"/>
                </a:lnTo>
                <a:lnTo>
                  <a:pt x="424" y="53"/>
                </a:lnTo>
                <a:lnTo>
                  <a:pt x="405" y="124"/>
                </a:lnTo>
                <a:lnTo>
                  <a:pt x="482" y="146"/>
                </a:lnTo>
                <a:lnTo>
                  <a:pt x="424" y="204"/>
                </a:lnTo>
                <a:lnTo>
                  <a:pt x="474" y="257"/>
                </a:lnTo>
                <a:lnTo>
                  <a:pt x="394" y="282"/>
                </a:lnTo>
                <a:lnTo>
                  <a:pt x="405" y="353"/>
                </a:lnTo>
                <a:lnTo>
                  <a:pt x="322" y="342"/>
                </a:lnTo>
                <a:lnTo>
                  <a:pt x="289" y="411"/>
                </a:lnTo>
                <a:lnTo>
                  <a:pt x="229" y="364"/>
                </a:lnTo>
                <a:lnTo>
                  <a:pt x="162" y="411"/>
                </a:lnTo>
                <a:lnTo>
                  <a:pt x="137" y="345"/>
                </a:lnTo>
                <a:lnTo>
                  <a:pt x="55" y="359"/>
                </a:lnTo>
                <a:lnTo>
                  <a:pt x="74" y="290"/>
                </a:lnTo>
                <a:lnTo>
                  <a:pt x="0" y="265"/>
                </a:lnTo>
                <a:lnTo>
                  <a:pt x="55" y="210"/>
                </a:lnTo>
                <a:lnTo>
                  <a:pt x="5" y="157"/>
                </a:lnTo>
                <a:lnTo>
                  <a:pt x="85" y="130"/>
                </a:lnTo>
                <a:lnTo>
                  <a:pt x="77" y="61"/>
                </a:lnTo>
                <a:lnTo>
                  <a:pt x="157" y="72"/>
                </a:lnTo>
                <a:lnTo>
                  <a:pt x="190" y="3"/>
                </a:lnTo>
              </a:path>
            </a:pathLst>
          </a:custGeom>
          <a:solidFill>
            <a:srgbClr val="B070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0" name="Freeform 72"/>
          <p:cNvSpPr>
            <a:spLocks noChangeArrowheads="1"/>
          </p:cNvSpPr>
          <p:nvPr/>
        </p:nvSpPr>
        <p:spPr bwMode="auto">
          <a:xfrm>
            <a:off x="9556494" y="3133759"/>
            <a:ext cx="337903" cy="325007"/>
          </a:xfrm>
          <a:custGeom>
            <a:avLst/>
            <a:gdLst>
              <a:gd name="T0" fmla="*/ 66 w 577"/>
              <a:gd name="T1" fmla="*/ 166 h 556"/>
              <a:gd name="T2" fmla="*/ 66 w 577"/>
              <a:gd name="T3" fmla="*/ 166 h 556"/>
              <a:gd name="T4" fmla="*/ 27 w 577"/>
              <a:gd name="T5" fmla="*/ 147 h 556"/>
              <a:gd name="T6" fmla="*/ 58 w 577"/>
              <a:gd name="T7" fmla="*/ 89 h 556"/>
              <a:gd name="T8" fmla="*/ 127 w 577"/>
              <a:gd name="T9" fmla="*/ 67 h 556"/>
              <a:gd name="T10" fmla="*/ 137 w 577"/>
              <a:gd name="T11" fmla="*/ 103 h 556"/>
              <a:gd name="T12" fmla="*/ 149 w 577"/>
              <a:gd name="T13" fmla="*/ 125 h 556"/>
              <a:gd name="T14" fmla="*/ 284 w 577"/>
              <a:gd name="T15" fmla="*/ 0 h 556"/>
              <a:gd name="T16" fmla="*/ 388 w 577"/>
              <a:gd name="T17" fmla="*/ 72 h 556"/>
              <a:gd name="T18" fmla="*/ 361 w 577"/>
              <a:gd name="T19" fmla="*/ 92 h 556"/>
              <a:gd name="T20" fmla="*/ 311 w 577"/>
              <a:gd name="T21" fmla="*/ 125 h 556"/>
              <a:gd name="T22" fmla="*/ 339 w 577"/>
              <a:gd name="T23" fmla="*/ 188 h 556"/>
              <a:gd name="T24" fmla="*/ 411 w 577"/>
              <a:gd name="T25" fmla="*/ 216 h 556"/>
              <a:gd name="T26" fmla="*/ 430 w 577"/>
              <a:gd name="T27" fmla="*/ 169 h 556"/>
              <a:gd name="T28" fmla="*/ 449 w 577"/>
              <a:gd name="T29" fmla="*/ 133 h 556"/>
              <a:gd name="T30" fmla="*/ 576 w 577"/>
              <a:gd name="T31" fmla="*/ 265 h 556"/>
              <a:gd name="T32" fmla="*/ 452 w 577"/>
              <a:gd name="T33" fmla="*/ 387 h 556"/>
              <a:gd name="T34" fmla="*/ 477 w 577"/>
              <a:gd name="T35" fmla="*/ 403 h 556"/>
              <a:gd name="T36" fmla="*/ 515 w 577"/>
              <a:gd name="T37" fmla="*/ 423 h 556"/>
              <a:gd name="T38" fmla="*/ 480 w 577"/>
              <a:gd name="T39" fmla="*/ 494 h 556"/>
              <a:gd name="T40" fmla="*/ 422 w 577"/>
              <a:gd name="T41" fmla="*/ 519 h 556"/>
              <a:gd name="T42" fmla="*/ 400 w 577"/>
              <a:gd name="T43" fmla="*/ 483 h 556"/>
              <a:gd name="T44" fmla="*/ 372 w 577"/>
              <a:gd name="T45" fmla="*/ 461 h 556"/>
              <a:gd name="T46" fmla="*/ 278 w 577"/>
              <a:gd name="T47" fmla="*/ 555 h 556"/>
              <a:gd name="T48" fmla="*/ 0 w 577"/>
              <a:gd name="T49" fmla="*/ 276 h 556"/>
              <a:gd name="T50" fmla="*/ 88 w 577"/>
              <a:gd name="T51" fmla="*/ 191 h 556"/>
              <a:gd name="T52" fmla="*/ 66 w 577"/>
              <a:gd name="T53" fmla="*/ 166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77" h="556">
                <a:moveTo>
                  <a:pt x="66" y="166"/>
                </a:moveTo>
                <a:lnTo>
                  <a:pt x="66" y="166"/>
                </a:lnTo>
                <a:cubicBezTo>
                  <a:pt x="44" y="161"/>
                  <a:pt x="30" y="158"/>
                  <a:pt x="27" y="147"/>
                </a:cubicBezTo>
                <a:cubicBezTo>
                  <a:pt x="25" y="133"/>
                  <a:pt x="33" y="111"/>
                  <a:pt x="58" y="89"/>
                </a:cubicBezTo>
                <a:cubicBezTo>
                  <a:pt x="88" y="64"/>
                  <a:pt x="110" y="58"/>
                  <a:pt x="127" y="67"/>
                </a:cubicBezTo>
                <a:cubicBezTo>
                  <a:pt x="135" y="72"/>
                  <a:pt x="137" y="86"/>
                  <a:pt x="137" y="103"/>
                </a:cubicBezTo>
                <a:cubicBezTo>
                  <a:pt x="141" y="114"/>
                  <a:pt x="141" y="119"/>
                  <a:pt x="149" y="125"/>
                </a:cubicBezTo>
                <a:cubicBezTo>
                  <a:pt x="168" y="139"/>
                  <a:pt x="231" y="75"/>
                  <a:pt x="284" y="0"/>
                </a:cubicBezTo>
                <a:cubicBezTo>
                  <a:pt x="328" y="4"/>
                  <a:pt x="394" y="56"/>
                  <a:pt x="388" y="72"/>
                </a:cubicBezTo>
                <a:cubicBezTo>
                  <a:pt x="388" y="83"/>
                  <a:pt x="372" y="86"/>
                  <a:pt x="361" y="92"/>
                </a:cubicBezTo>
                <a:cubicBezTo>
                  <a:pt x="334" y="97"/>
                  <a:pt x="317" y="108"/>
                  <a:pt x="311" y="125"/>
                </a:cubicBezTo>
                <a:cubicBezTo>
                  <a:pt x="306" y="139"/>
                  <a:pt x="309" y="161"/>
                  <a:pt x="339" y="188"/>
                </a:cubicBezTo>
                <a:cubicBezTo>
                  <a:pt x="364" y="216"/>
                  <a:pt x="394" y="227"/>
                  <a:pt x="411" y="216"/>
                </a:cubicBezTo>
                <a:cubicBezTo>
                  <a:pt x="427" y="204"/>
                  <a:pt x="438" y="197"/>
                  <a:pt x="430" y="169"/>
                </a:cubicBezTo>
                <a:cubicBezTo>
                  <a:pt x="427" y="161"/>
                  <a:pt x="424" y="139"/>
                  <a:pt x="449" y="133"/>
                </a:cubicBezTo>
                <a:cubicBezTo>
                  <a:pt x="471" y="130"/>
                  <a:pt x="551" y="199"/>
                  <a:pt x="576" y="265"/>
                </a:cubicBezTo>
                <a:cubicBezTo>
                  <a:pt x="507" y="298"/>
                  <a:pt x="449" y="365"/>
                  <a:pt x="452" y="387"/>
                </a:cubicBezTo>
                <a:cubicBezTo>
                  <a:pt x="455" y="392"/>
                  <a:pt x="460" y="403"/>
                  <a:pt x="477" y="403"/>
                </a:cubicBezTo>
                <a:cubicBezTo>
                  <a:pt x="496" y="403"/>
                  <a:pt x="507" y="408"/>
                  <a:pt x="515" y="423"/>
                </a:cubicBezTo>
                <a:cubicBezTo>
                  <a:pt x="521" y="433"/>
                  <a:pt x="515" y="455"/>
                  <a:pt x="480" y="494"/>
                </a:cubicBezTo>
                <a:cubicBezTo>
                  <a:pt x="455" y="516"/>
                  <a:pt x="433" y="522"/>
                  <a:pt x="422" y="519"/>
                </a:cubicBezTo>
                <a:cubicBezTo>
                  <a:pt x="408" y="513"/>
                  <a:pt x="405" y="500"/>
                  <a:pt x="400" y="483"/>
                </a:cubicBezTo>
                <a:cubicBezTo>
                  <a:pt x="394" y="464"/>
                  <a:pt x="388" y="458"/>
                  <a:pt x="372" y="461"/>
                </a:cubicBezTo>
                <a:cubicBezTo>
                  <a:pt x="339" y="464"/>
                  <a:pt x="306" y="502"/>
                  <a:pt x="278" y="555"/>
                </a:cubicBezTo>
                <a:cubicBezTo>
                  <a:pt x="0" y="276"/>
                  <a:pt x="0" y="276"/>
                  <a:pt x="0" y="276"/>
                </a:cubicBezTo>
                <a:cubicBezTo>
                  <a:pt x="58" y="232"/>
                  <a:pt x="91" y="210"/>
                  <a:pt x="88" y="191"/>
                </a:cubicBezTo>
                <a:cubicBezTo>
                  <a:pt x="85" y="183"/>
                  <a:pt x="85" y="172"/>
                  <a:pt x="66" y="166"/>
                </a:cubicBez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1" name="Freeform 73"/>
          <p:cNvSpPr>
            <a:spLocks noChangeArrowheads="1"/>
          </p:cNvSpPr>
          <p:nvPr/>
        </p:nvSpPr>
        <p:spPr bwMode="auto">
          <a:xfrm>
            <a:off x="7812811" y="3778612"/>
            <a:ext cx="278576" cy="281157"/>
          </a:xfrm>
          <a:custGeom>
            <a:avLst/>
            <a:gdLst>
              <a:gd name="T0" fmla="*/ 248 w 478"/>
              <a:gd name="T1" fmla="*/ 13 h 481"/>
              <a:gd name="T2" fmla="*/ 248 w 478"/>
              <a:gd name="T3" fmla="*/ 13 h 481"/>
              <a:gd name="T4" fmla="*/ 276 w 478"/>
              <a:gd name="T5" fmla="*/ 16 h 481"/>
              <a:gd name="T6" fmla="*/ 295 w 478"/>
              <a:gd name="T7" fmla="*/ 22 h 481"/>
              <a:gd name="T8" fmla="*/ 320 w 478"/>
              <a:gd name="T9" fmla="*/ 30 h 481"/>
              <a:gd name="T10" fmla="*/ 339 w 478"/>
              <a:gd name="T11" fmla="*/ 38 h 481"/>
              <a:gd name="T12" fmla="*/ 361 w 478"/>
              <a:gd name="T13" fmla="*/ 52 h 481"/>
              <a:gd name="T14" fmla="*/ 380 w 478"/>
              <a:gd name="T15" fmla="*/ 63 h 481"/>
              <a:gd name="T16" fmla="*/ 400 w 478"/>
              <a:gd name="T17" fmla="*/ 83 h 481"/>
              <a:gd name="T18" fmla="*/ 414 w 478"/>
              <a:gd name="T19" fmla="*/ 96 h 481"/>
              <a:gd name="T20" fmla="*/ 427 w 478"/>
              <a:gd name="T21" fmla="*/ 118 h 481"/>
              <a:gd name="T22" fmla="*/ 438 w 478"/>
              <a:gd name="T23" fmla="*/ 138 h 481"/>
              <a:gd name="T24" fmla="*/ 449 w 478"/>
              <a:gd name="T25" fmla="*/ 159 h 481"/>
              <a:gd name="T26" fmla="*/ 455 w 478"/>
              <a:gd name="T27" fmla="*/ 179 h 481"/>
              <a:gd name="T28" fmla="*/ 461 w 478"/>
              <a:gd name="T29" fmla="*/ 206 h 481"/>
              <a:gd name="T30" fmla="*/ 463 w 478"/>
              <a:gd name="T31" fmla="*/ 226 h 481"/>
              <a:gd name="T32" fmla="*/ 463 w 478"/>
              <a:gd name="T33" fmla="*/ 253 h 481"/>
              <a:gd name="T34" fmla="*/ 461 w 478"/>
              <a:gd name="T35" fmla="*/ 273 h 481"/>
              <a:gd name="T36" fmla="*/ 455 w 478"/>
              <a:gd name="T37" fmla="*/ 300 h 481"/>
              <a:gd name="T38" fmla="*/ 449 w 478"/>
              <a:gd name="T39" fmla="*/ 320 h 481"/>
              <a:gd name="T40" fmla="*/ 438 w 478"/>
              <a:gd name="T41" fmla="*/ 344 h 481"/>
              <a:gd name="T42" fmla="*/ 427 w 478"/>
              <a:gd name="T43" fmla="*/ 361 h 481"/>
              <a:gd name="T44" fmla="*/ 414 w 478"/>
              <a:gd name="T45" fmla="*/ 383 h 481"/>
              <a:gd name="T46" fmla="*/ 400 w 478"/>
              <a:gd name="T47" fmla="*/ 399 h 481"/>
              <a:gd name="T48" fmla="*/ 380 w 478"/>
              <a:gd name="T49" fmla="*/ 416 h 481"/>
              <a:gd name="T50" fmla="*/ 361 w 478"/>
              <a:gd name="T51" fmla="*/ 427 h 481"/>
              <a:gd name="T52" fmla="*/ 339 w 478"/>
              <a:gd name="T53" fmla="*/ 441 h 481"/>
              <a:gd name="T54" fmla="*/ 320 w 478"/>
              <a:gd name="T55" fmla="*/ 449 h 481"/>
              <a:gd name="T56" fmla="*/ 295 w 478"/>
              <a:gd name="T57" fmla="*/ 457 h 481"/>
              <a:gd name="T58" fmla="*/ 276 w 478"/>
              <a:gd name="T59" fmla="*/ 463 h 481"/>
              <a:gd name="T60" fmla="*/ 248 w 478"/>
              <a:gd name="T61" fmla="*/ 466 h 481"/>
              <a:gd name="T62" fmla="*/ 229 w 478"/>
              <a:gd name="T63" fmla="*/ 466 h 481"/>
              <a:gd name="T64" fmla="*/ 201 w 478"/>
              <a:gd name="T65" fmla="*/ 463 h 481"/>
              <a:gd name="T66" fmla="*/ 182 w 478"/>
              <a:gd name="T67" fmla="*/ 457 h 481"/>
              <a:gd name="T68" fmla="*/ 157 w 478"/>
              <a:gd name="T69" fmla="*/ 449 h 481"/>
              <a:gd name="T70" fmla="*/ 138 w 478"/>
              <a:gd name="T71" fmla="*/ 441 h 481"/>
              <a:gd name="T72" fmla="*/ 113 w 478"/>
              <a:gd name="T73" fmla="*/ 427 h 481"/>
              <a:gd name="T74" fmla="*/ 97 w 478"/>
              <a:gd name="T75" fmla="*/ 416 h 481"/>
              <a:gd name="T76" fmla="*/ 77 w 478"/>
              <a:gd name="T77" fmla="*/ 399 h 481"/>
              <a:gd name="T78" fmla="*/ 63 w 478"/>
              <a:gd name="T79" fmla="*/ 383 h 481"/>
              <a:gd name="T80" fmla="*/ 50 w 478"/>
              <a:gd name="T81" fmla="*/ 361 h 481"/>
              <a:gd name="T82" fmla="*/ 39 w 478"/>
              <a:gd name="T83" fmla="*/ 344 h 481"/>
              <a:gd name="T84" fmla="*/ 28 w 478"/>
              <a:gd name="T85" fmla="*/ 320 h 481"/>
              <a:gd name="T86" fmla="*/ 22 w 478"/>
              <a:gd name="T87" fmla="*/ 300 h 481"/>
              <a:gd name="T88" fmla="*/ 17 w 478"/>
              <a:gd name="T89" fmla="*/ 273 h 481"/>
              <a:gd name="T90" fmla="*/ 14 w 478"/>
              <a:gd name="T91" fmla="*/ 253 h 481"/>
              <a:gd name="T92" fmla="*/ 14 w 478"/>
              <a:gd name="T93" fmla="*/ 226 h 481"/>
              <a:gd name="T94" fmla="*/ 17 w 478"/>
              <a:gd name="T95" fmla="*/ 206 h 481"/>
              <a:gd name="T96" fmla="*/ 22 w 478"/>
              <a:gd name="T97" fmla="*/ 179 h 481"/>
              <a:gd name="T98" fmla="*/ 28 w 478"/>
              <a:gd name="T99" fmla="*/ 159 h 481"/>
              <a:gd name="T100" fmla="*/ 39 w 478"/>
              <a:gd name="T101" fmla="*/ 138 h 481"/>
              <a:gd name="T102" fmla="*/ 50 w 478"/>
              <a:gd name="T103" fmla="*/ 118 h 481"/>
              <a:gd name="T104" fmla="*/ 63 w 478"/>
              <a:gd name="T105" fmla="*/ 96 h 481"/>
              <a:gd name="T106" fmla="*/ 77 w 478"/>
              <a:gd name="T107" fmla="*/ 83 h 481"/>
              <a:gd name="T108" fmla="*/ 97 w 478"/>
              <a:gd name="T109" fmla="*/ 63 h 481"/>
              <a:gd name="T110" fmla="*/ 113 w 478"/>
              <a:gd name="T111" fmla="*/ 52 h 481"/>
              <a:gd name="T112" fmla="*/ 138 w 478"/>
              <a:gd name="T113" fmla="*/ 38 h 481"/>
              <a:gd name="T114" fmla="*/ 157 w 478"/>
              <a:gd name="T115" fmla="*/ 30 h 481"/>
              <a:gd name="T116" fmla="*/ 182 w 478"/>
              <a:gd name="T117" fmla="*/ 22 h 481"/>
              <a:gd name="T118" fmla="*/ 201 w 478"/>
              <a:gd name="T119" fmla="*/ 16 h 481"/>
              <a:gd name="T120" fmla="*/ 229 w 478"/>
              <a:gd name="T121" fmla="*/ 13 h 481"/>
              <a:gd name="T122" fmla="*/ 248 w 478"/>
              <a:gd name="T123" fmla="*/ 13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8" h="481">
                <a:moveTo>
                  <a:pt x="248" y="13"/>
                </a:moveTo>
                <a:lnTo>
                  <a:pt x="248" y="13"/>
                </a:lnTo>
                <a:cubicBezTo>
                  <a:pt x="254" y="30"/>
                  <a:pt x="268" y="30"/>
                  <a:pt x="276" y="16"/>
                </a:cubicBezTo>
                <a:cubicBezTo>
                  <a:pt x="284" y="5"/>
                  <a:pt x="292" y="5"/>
                  <a:pt x="295" y="22"/>
                </a:cubicBezTo>
                <a:cubicBezTo>
                  <a:pt x="298" y="38"/>
                  <a:pt x="309" y="41"/>
                  <a:pt x="320" y="30"/>
                </a:cubicBezTo>
                <a:cubicBezTo>
                  <a:pt x="331" y="19"/>
                  <a:pt x="339" y="22"/>
                  <a:pt x="339" y="38"/>
                </a:cubicBezTo>
                <a:cubicBezTo>
                  <a:pt x="339" y="55"/>
                  <a:pt x="350" y="60"/>
                  <a:pt x="361" y="52"/>
                </a:cubicBezTo>
                <a:cubicBezTo>
                  <a:pt x="375" y="44"/>
                  <a:pt x="383" y="49"/>
                  <a:pt x="380" y="63"/>
                </a:cubicBezTo>
                <a:cubicBezTo>
                  <a:pt x="375" y="80"/>
                  <a:pt x="383" y="88"/>
                  <a:pt x="400" y="83"/>
                </a:cubicBezTo>
                <a:cubicBezTo>
                  <a:pt x="414" y="77"/>
                  <a:pt x="419" y="83"/>
                  <a:pt x="414" y="96"/>
                </a:cubicBezTo>
                <a:cubicBezTo>
                  <a:pt x="405" y="110"/>
                  <a:pt x="414" y="121"/>
                  <a:pt x="427" y="118"/>
                </a:cubicBezTo>
                <a:cubicBezTo>
                  <a:pt x="444" y="116"/>
                  <a:pt x="449" y="124"/>
                  <a:pt x="438" y="138"/>
                </a:cubicBezTo>
                <a:cubicBezTo>
                  <a:pt x="430" y="149"/>
                  <a:pt x="433" y="159"/>
                  <a:pt x="449" y="159"/>
                </a:cubicBezTo>
                <a:cubicBezTo>
                  <a:pt x="466" y="163"/>
                  <a:pt x="469" y="171"/>
                  <a:pt x="455" y="179"/>
                </a:cubicBezTo>
                <a:cubicBezTo>
                  <a:pt x="444" y="190"/>
                  <a:pt x="447" y="201"/>
                  <a:pt x="461" y="206"/>
                </a:cubicBezTo>
                <a:cubicBezTo>
                  <a:pt x="477" y="209"/>
                  <a:pt x="477" y="220"/>
                  <a:pt x="463" y="226"/>
                </a:cubicBezTo>
                <a:cubicBezTo>
                  <a:pt x="449" y="234"/>
                  <a:pt x="449" y="245"/>
                  <a:pt x="463" y="253"/>
                </a:cubicBezTo>
                <a:cubicBezTo>
                  <a:pt x="477" y="259"/>
                  <a:pt x="477" y="270"/>
                  <a:pt x="461" y="273"/>
                </a:cubicBezTo>
                <a:cubicBezTo>
                  <a:pt x="447" y="278"/>
                  <a:pt x="444" y="289"/>
                  <a:pt x="455" y="300"/>
                </a:cubicBezTo>
                <a:cubicBezTo>
                  <a:pt x="469" y="309"/>
                  <a:pt x="466" y="320"/>
                  <a:pt x="449" y="320"/>
                </a:cubicBezTo>
                <a:cubicBezTo>
                  <a:pt x="433" y="320"/>
                  <a:pt x="430" y="331"/>
                  <a:pt x="438" y="344"/>
                </a:cubicBezTo>
                <a:cubicBezTo>
                  <a:pt x="449" y="356"/>
                  <a:pt x="444" y="364"/>
                  <a:pt x="427" y="361"/>
                </a:cubicBezTo>
                <a:cubicBezTo>
                  <a:pt x="414" y="358"/>
                  <a:pt x="405" y="369"/>
                  <a:pt x="414" y="383"/>
                </a:cubicBezTo>
                <a:cubicBezTo>
                  <a:pt x="419" y="397"/>
                  <a:pt x="414" y="405"/>
                  <a:pt x="400" y="399"/>
                </a:cubicBezTo>
                <a:cubicBezTo>
                  <a:pt x="383" y="394"/>
                  <a:pt x="375" y="399"/>
                  <a:pt x="380" y="416"/>
                </a:cubicBezTo>
                <a:cubicBezTo>
                  <a:pt x="383" y="430"/>
                  <a:pt x="375" y="435"/>
                  <a:pt x="361" y="427"/>
                </a:cubicBezTo>
                <a:cubicBezTo>
                  <a:pt x="350" y="419"/>
                  <a:pt x="339" y="427"/>
                  <a:pt x="339" y="441"/>
                </a:cubicBezTo>
                <a:cubicBezTo>
                  <a:pt x="339" y="457"/>
                  <a:pt x="331" y="460"/>
                  <a:pt x="320" y="449"/>
                </a:cubicBezTo>
                <a:cubicBezTo>
                  <a:pt x="309" y="438"/>
                  <a:pt x="298" y="444"/>
                  <a:pt x="295" y="457"/>
                </a:cubicBezTo>
                <a:cubicBezTo>
                  <a:pt x="292" y="474"/>
                  <a:pt x="284" y="477"/>
                  <a:pt x="276" y="463"/>
                </a:cubicBezTo>
                <a:cubicBezTo>
                  <a:pt x="268" y="449"/>
                  <a:pt x="254" y="452"/>
                  <a:pt x="248" y="466"/>
                </a:cubicBezTo>
                <a:cubicBezTo>
                  <a:pt x="243" y="480"/>
                  <a:pt x="234" y="480"/>
                  <a:pt x="229" y="466"/>
                </a:cubicBezTo>
                <a:cubicBezTo>
                  <a:pt x="223" y="452"/>
                  <a:pt x="209" y="449"/>
                  <a:pt x="201" y="463"/>
                </a:cubicBezTo>
                <a:cubicBezTo>
                  <a:pt x="193" y="477"/>
                  <a:pt x="185" y="474"/>
                  <a:pt x="182" y="457"/>
                </a:cubicBezTo>
                <a:cubicBezTo>
                  <a:pt x="179" y="444"/>
                  <a:pt x="168" y="438"/>
                  <a:pt x="157" y="449"/>
                </a:cubicBezTo>
                <a:cubicBezTo>
                  <a:pt x="146" y="460"/>
                  <a:pt x="138" y="457"/>
                  <a:pt x="138" y="441"/>
                </a:cubicBezTo>
                <a:cubicBezTo>
                  <a:pt x="138" y="427"/>
                  <a:pt x="127" y="419"/>
                  <a:pt x="113" y="427"/>
                </a:cubicBezTo>
                <a:cubicBezTo>
                  <a:pt x="102" y="435"/>
                  <a:pt x="94" y="430"/>
                  <a:pt x="97" y="416"/>
                </a:cubicBezTo>
                <a:cubicBezTo>
                  <a:pt x="102" y="399"/>
                  <a:pt x="94" y="394"/>
                  <a:pt x="77" y="399"/>
                </a:cubicBezTo>
                <a:cubicBezTo>
                  <a:pt x="63" y="405"/>
                  <a:pt x="58" y="397"/>
                  <a:pt x="63" y="383"/>
                </a:cubicBezTo>
                <a:cubicBezTo>
                  <a:pt x="72" y="369"/>
                  <a:pt x="63" y="358"/>
                  <a:pt x="50" y="361"/>
                </a:cubicBezTo>
                <a:cubicBezTo>
                  <a:pt x="33" y="364"/>
                  <a:pt x="28" y="356"/>
                  <a:pt x="39" y="344"/>
                </a:cubicBezTo>
                <a:cubicBezTo>
                  <a:pt x="47" y="331"/>
                  <a:pt x="44" y="320"/>
                  <a:pt x="28" y="320"/>
                </a:cubicBezTo>
                <a:cubicBezTo>
                  <a:pt x="11" y="320"/>
                  <a:pt x="8" y="309"/>
                  <a:pt x="22" y="300"/>
                </a:cubicBezTo>
                <a:cubicBezTo>
                  <a:pt x="33" y="289"/>
                  <a:pt x="30" y="278"/>
                  <a:pt x="17" y="273"/>
                </a:cubicBezTo>
                <a:cubicBezTo>
                  <a:pt x="0" y="270"/>
                  <a:pt x="0" y="259"/>
                  <a:pt x="14" y="253"/>
                </a:cubicBezTo>
                <a:cubicBezTo>
                  <a:pt x="28" y="245"/>
                  <a:pt x="28" y="234"/>
                  <a:pt x="14" y="226"/>
                </a:cubicBezTo>
                <a:cubicBezTo>
                  <a:pt x="0" y="220"/>
                  <a:pt x="0" y="209"/>
                  <a:pt x="17" y="206"/>
                </a:cubicBezTo>
                <a:cubicBezTo>
                  <a:pt x="30" y="201"/>
                  <a:pt x="33" y="190"/>
                  <a:pt x="22" y="179"/>
                </a:cubicBezTo>
                <a:cubicBezTo>
                  <a:pt x="8" y="171"/>
                  <a:pt x="11" y="163"/>
                  <a:pt x="28" y="159"/>
                </a:cubicBezTo>
                <a:cubicBezTo>
                  <a:pt x="44" y="159"/>
                  <a:pt x="47" y="149"/>
                  <a:pt x="39" y="138"/>
                </a:cubicBezTo>
                <a:cubicBezTo>
                  <a:pt x="28" y="124"/>
                  <a:pt x="33" y="116"/>
                  <a:pt x="50" y="118"/>
                </a:cubicBezTo>
                <a:cubicBezTo>
                  <a:pt x="63" y="121"/>
                  <a:pt x="72" y="110"/>
                  <a:pt x="63" y="96"/>
                </a:cubicBezTo>
                <a:cubicBezTo>
                  <a:pt x="58" y="83"/>
                  <a:pt x="63" y="77"/>
                  <a:pt x="77" y="83"/>
                </a:cubicBezTo>
                <a:cubicBezTo>
                  <a:pt x="94" y="88"/>
                  <a:pt x="102" y="80"/>
                  <a:pt x="97" y="63"/>
                </a:cubicBezTo>
                <a:cubicBezTo>
                  <a:pt x="94" y="49"/>
                  <a:pt x="102" y="44"/>
                  <a:pt x="113" y="52"/>
                </a:cubicBezTo>
                <a:cubicBezTo>
                  <a:pt x="127" y="60"/>
                  <a:pt x="138" y="55"/>
                  <a:pt x="138" y="38"/>
                </a:cubicBezTo>
                <a:cubicBezTo>
                  <a:pt x="138" y="22"/>
                  <a:pt x="146" y="19"/>
                  <a:pt x="157" y="30"/>
                </a:cubicBezTo>
                <a:cubicBezTo>
                  <a:pt x="168" y="41"/>
                  <a:pt x="179" y="38"/>
                  <a:pt x="182" y="22"/>
                </a:cubicBezTo>
                <a:cubicBezTo>
                  <a:pt x="185" y="5"/>
                  <a:pt x="193" y="5"/>
                  <a:pt x="201" y="16"/>
                </a:cubicBezTo>
                <a:cubicBezTo>
                  <a:pt x="209" y="30"/>
                  <a:pt x="223" y="30"/>
                  <a:pt x="229" y="13"/>
                </a:cubicBezTo>
                <a:cubicBezTo>
                  <a:pt x="234" y="0"/>
                  <a:pt x="243" y="0"/>
                  <a:pt x="248" y="13"/>
                </a:cubicBez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2" name="Freeform 74"/>
          <p:cNvSpPr>
            <a:spLocks noChangeArrowheads="1"/>
          </p:cNvSpPr>
          <p:nvPr/>
        </p:nvSpPr>
        <p:spPr bwMode="auto">
          <a:xfrm>
            <a:off x="7854081" y="3819883"/>
            <a:ext cx="196036" cy="198616"/>
          </a:xfrm>
          <a:custGeom>
            <a:avLst/>
            <a:gdLst>
              <a:gd name="T0" fmla="*/ 333 w 334"/>
              <a:gd name="T1" fmla="*/ 169 h 338"/>
              <a:gd name="T2" fmla="*/ 333 w 334"/>
              <a:gd name="T3" fmla="*/ 169 h 338"/>
              <a:gd name="T4" fmla="*/ 165 w 334"/>
              <a:gd name="T5" fmla="*/ 337 h 338"/>
              <a:gd name="T6" fmla="*/ 0 w 334"/>
              <a:gd name="T7" fmla="*/ 169 h 338"/>
              <a:gd name="T8" fmla="*/ 165 w 334"/>
              <a:gd name="T9" fmla="*/ 0 h 338"/>
              <a:gd name="T10" fmla="*/ 333 w 334"/>
              <a:gd name="T11" fmla="*/ 16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4" h="338">
                <a:moveTo>
                  <a:pt x="333" y="169"/>
                </a:moveTo>
                <a:lnTo>
                  <a:pt x="333" y="169"/>
                </a:lnTo>
                <a:cubicBezTo>
                  <a:pt x="333" y="262"/>
                  <a:pt x="259" y="337"/>
                  <a:pt x="165" y="337"/>
                </a:cubicBezTo>
                <a:cubicBezTo>
                  <a:pt x="74" y="337"/>
                  <a:pt x="0" y="262"/>
                  <a:pt x="0" y="169"/>
                </a:cubicBezTo>
                <a:cubicBezTo>
                  <a:pt x="0" y="78"/>
                  <a:pt x="74" y="0"/>
                  <a:pt x="165" y="0"/>
                </a:cubicBezTo>
                <a:cubicBezTo>
                  <a:pt x="259" y="0"/>
                  <a:pt x="333" y="78"/>
                  <a:pt x="333" y="169"/>
                </a:cubicBezTo>
              </a:path>
            </a:pathLst>
          </a:cu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3" name="Freeform 75"/>
          <p:cNvSpPr>
            <a:spLocks noChangeArrowheads="1"/>
          </p:cNvSpPr>
          <p:nvPr/>
        </p:nvSpPr>
        <p:spPr bwMode="auto">
          <a:xfrm>
            <a:off x="9117996" y="3861153"/>
            <a:ext cx="242464" cy="278576"/>
          </a:xfrm>
          <a:custGeom>
            <a:avLst/>
            <a:gdLst>
              <a:gd name="T0" fmla="*/ 309 w 414"/>
              <a:gd name="T1" fmla="*/ 52 h 477"/>
              <a:gd name="T2" fmla="*/ 309 w 414"/>
              <a:gd name="T3" fmla="*/ 52 h 477"/>
              <a:gd name="T4" fmla="*/ 74 w 414"/>
              <a:gd name="T5" fmla="*/ 104 h 477"/>
              <a:gd name="T6" fmla="*/ 50 w 414"/>
              <a:gd name="T7" fmla="*/ 187 h 477"/>
              <a:gd name="T8" fmla="*/ 14 w 414"/>
              <a:gd name="T9" fmla="*/ 352 h 477"/>
              <a:gd name="T10" fmla="*/ 25 w 414"/>
              <a:gd name="T11" fmla="*/ 410 h 477"/>
              <a:gd name="T12" fmla="*/ 66 w 414"/>
              <a:gd name="T13" fmla="*/ 435 h 477"/>
              <a:gd name="T14" fmla="*/ 107 w 414"/>
              <a:gd name="T15" fmla="*/ 462 h 477"/>
              <a:gd name="T16" fmla="*/ 162 w 414"/>
              <a:gd name="T17" fmla="*/ 446 h 477"/>
              <a:gd name="T18" fmla="*/ 297 w 414"/>
              <a:gd name="T19" fmla="*/ 344 h 477"/>
              <a:gd name="T20" fmla="*/ 364 w 414"/>
              <a:gd name="T21" fmla="*/ 286 h 477"/>
              <a:gd name="T22" fmla="*/ 309 w 414"/>
              <a:gd name="T23" fmla="*/ 5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4" h="477">
                <a:moveTo>
                  <a:pt x="309" y="52"/>
                </a:moveTo>
                <a:lnTo>
                  <a:pt x="309" y="52"/>
                </a:lnTo>
                <a:cubicBezTo>
                  <a:pt x="229" y="0"/>
                  <a:pt x="124" y="24"/>
                  <a:pt x="74" y="104"/>
                </a:cubicBezTo>
                <a:cubicBezTo>
                  <a:pt x="58" y="129"/>
                  <a:pt x="50" y="159"/>
                  <a:pt x="50" y="187"/>
                </a:cubicBezTo>
                <a:cubicBezTo>
                  <a:pt x="44" y="272"/>
                  <a:pt x="30" y="316"/>
                  <a:pt x="14" y="352"/>
                </a:cubicBezTo>
                <a:cubicBezTo>
                  <a:pt x="0" y="385"/>
                  <a:pt x="3" y="397"/>
                  <a:pt x="25" y="410"/>
                </a:cubicBezTo>
                <a:cubicBezTo>
                  <a:pt x="36" y="416"/>
                  <a:pt x="50" y="427"/>
                  <a:pt x="66" y="435"/>
                </a:cubicBezTo>
                <a:cubicBezTo>
                  <a:pt x="82" y="446"/>
                  <a:pt x="96" y="457"/>
                  <a:pt x="107" y="462"/>
                </a:cubicBezTo>
                <a:cubicBezTo>
                  <a:pt x="129" y="476"/>
                  <a:pt x="140" y="474"/>
                  <a:pt x="162" y="446"/>
                </a:cubicBezTo>
                <a:cubicBezTo>
                  <a:pt x="190" y="416"/>
                  <a:pt x="223" y="385"/>
                  <a:pt x="297" y="344"/>
                </a:cubicBezTo>
                <a:cubicBezTo>
                  <a:pt x="322" y="330"/>
                  <a:pt x="347" y="311"/>
                  <a:pt x="364" y="286"/>
                </a:cubicBezTo>
                <a:cubicBezTo>
                  <a:pt x="413" y="206"/>
                  <a:pt x="389" y="101"/>
                  <a:pt x="309" y="52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4" name="Freeform 76"/>
          <p:cNvSpPr>
            <a:spLocks noChangeArrowheads="1"/>
          </p:cNvSpPr>
          <p:nvPr/>
        </p:nvSpPr>
        <p:spPr bwMode="auto">
          <a:xfrm>
            <a:off x="9110256" y="4101040"/>
            <a:ext cx="74804" cy="54167"/>
          </a:xfrm>
          <a:custGeom>
            <a:avLst/>
            <a:gdLst>
              <a:gd name="T0" fmla="*/ 121 w 128"/>
              <a:gd name="T1" fmla="*/ 69 h 92"/>
              <a:gd name="T2" fmla="*/ 121 w 128"/>
              <a:gd name="T3" fmla="*/ 69 h 92"/>
              <a:gd name="T4" fmla="*/ 19 w 128"/>
              <a:gd name="T5" fmla="*/ 3 h 92"/>
              <a:gd name="T6" fmla="*/ 5 w 128"/>
              <a:gd name="T7" fmla="*/ 6 h 92"/>
              <a:gd name="T8" fmla="*/ 3 w 128"/>
              <a:gd name="T9" fmla="*/ 11 h 92"/>
              <a:gd name="T10" fmla="*/ 5 w 128"/>
              <a:gd name="T11" fmla="*/ 25 h 92"/>
              <a:gd name="T12" fmla="*/ 110 w 128"/>
              <a:gd name="T13" fmla="*/ 88 h 92"/>
              <a:gd name="T14" fmla="*/ 121 w 128"/>
              <a:gd name="T15" fmla="*/ 86 h 92"/>
              <a:gd name="T16" fmla="*/ 124 w 128"/>
              <a:gd name="T17" fmla="*/ 83 h 92"/>
              <a:gd name="T18" fmla="*/ 121 w 128"/>
              <a:gd name="T19" fmla="*/ 69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92">
                <a:moveTo>
                  <a:pt x="121" y="69"/>
                </a:moveTo>
                <a:lnTo>
                  <a:pt x="121" y="69"/>
                </a:lnTo>
                <a:cubicBezTo>
                  <a:pt x="19" y="3"/>
                  <a:pt x="19" y="3"/>
                  <a:pt x="19" y="3"/>
                </a:cubicBezTo>
                <a:cubicBezTo>
                  <a:pt x="14" y="0"/>
                  <a:pt x="8" y="3"/>
                  <a:pt x="5" y="6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17"/>
                  <a:pt x="3" y="22"/>
                  <a:pt x="5" y="25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13" y="91"/>
                  <a:pt x="118" y="91"/>
                  <a:pt x="121" y="86"/>
                </a:cubicBezTo>
                <a:cubicBezTo>
                  <a:pt x="124" y="83"/>
                  <a:pt x="124" y="83"/>
                  <a:pt x="124" y="83"/>
                </a:cubicBezTo>
                <a:cubicBezTo>
                  <a:pt x="127" y="77"/>
                  <a:pt x="127" y="72"/>
                  <a:pt x="121" y="69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5" name="Freeform 77"/>
          <p:cNvSpPr>
            <a:spLocks noChangeArrowheads="1"/>
          </p:cNvSpPr>
          <p:nvPr/>
        </p:nvSpPr>
        <p:spPr bwMode="auto">
          <a:xfrm>
            <a:off x="9099938" y="4119094"/>
            <a:ext cx="74804" cy="54168"/>
          </a:xfrm>
          <a:custGeom>
            <a:avLst/>
            <a:gdLst>
              <a:gd name="T0" fmla="*/ 121 w 127"/>
              <a:gd name="T1" fmla="*/ 66 h 92"/>
              <a:gd name="T2" fmla="*/ 121 w 127"/>
              <a:gd name="T3" fmla="*/ 66 h 92"/>
              <a:gd name="T4" fmla="*/ 19 w 127"/>
              <a:gd name="T5" fmla="*/ 3 h 92"/>
              <a:gd name="T6" fmla="*/ 5 w 127"/>
              <a:gd name="T7" fmla="*/ 6 h 92"/>
              <a:gd name="T8" fmla="*/ 2 w 127"/>
              <a:gd name="T9" fmla="*/ 11 h 92"/>
              <a:gd name="T10" fmla="*/ 5 w 127"/>
              <a:gd name="T11" fmla="*/ 22 h 92"/>
              <a:gd name="T12" fmla="*/ 107 w 127"/>
              <a:gd name="T13" fmla="*/ 88 h 92"/>
              <a:gd name="T14" fmla="*/ 121 w 127"/>
              <a:gd name="T15" fmla="*/ 86 h 92"/>
              <a:gd name="T16" fmla="*/ 123 w 127"/>
              <a:gd name="T17" fmla="*/ 80 h 92"/>
              <a:gd name="T18" fmla="*/ 121 w 127"/>
              <a:gd name="T19" fmla="*/ 6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7" h="92">
                <a:moveTo>
                  <a:pt x="121" y="66"/>
                </a:moveTo>
                <a:lnTo>
                  <a:pt x="121" y="66"/>
                </a:lnTo>
                <a:cubicBezTo>
                  <a:pt x="19" y="3"/>
                  <a:pt x="19" y="3"/>
                  <a:pt x="19" y="3"/>
                </a:cubicBezTo>
                <a:cubicBezTo>
                  <a:pt x="13" y="0"/>
                  <a:pt x="8" y="0"/>
                  <a:pt x="5" y="6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4"/>
                  <a:pt x="2" y="19"/>
                  <a:pt x="5" y="22"/>
                </a:cubicBezTo>
                <a:cubicBezTo>
                  <a:pt x="107" y="88"/>
                  <a:pt x="107" y="88"/>
                  <a:pt x="107" y="88"/>
                </a:cubicBezTo>
                <a:cubicBezTo>
                  <a:pt x="112" y="91"/>
                  <a:pt x="118" y="88"/>
                  <a:pt x="121" y="86"/>
                </a:cubicBezTo>
                <a:cubicBezTo>
                  <a:pt x="123" y="80"/>
                  <a:pt x="123" y="80"/>
                  <a:pt x="123" y="80"/>
                </a:cubicBezTo>
                <a:cubicBezTo>
                  <a:pt x="126" y="75"/>
                  <a:pt x="126" y="69"/>
                  <a:pt x="121" y="66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6" name="Freeform 78"/>
          <p:cNvSpPr>
            <a:spLocks noChangeArrowheads="1"/>
          </p:cNvSpPr>
          <p:nvPr/>
        </p:nvSpPr>
        <p:spPr bwMode="auto">
          <a:xfrm>
            <a:off x="9087043" y="4137151"/>
            <a:ext cx="74802" cy="54167"/>
          </a:xfrm>
          <a:custGeom>
            <a:avLst/>
            <a:gdLst>
              <a:gd name="T0" fmla="*/ 121 w 128"/>
              <a:gd name="T1" fmla="*/ 66 h 92"/>
              <a:gd name="T2" fmla="*/ 121 w 128"/>
              <a:gd name="T3" fmla="*/ 66 h 92"/>
              <a:gd name="T4" fmla="*/ 20 w 128"/>
              <a:gd name="T5" fmla="*/ 2 h 92"/>
              <a:gd name="T6" fmla="*/ 6 w 128"/>
              <a:gd name="T7" fmla="*/ 5 h 92"/>
              <a:gd name="T8" fmla="*/ 3 w 128"/>
              <a:gd name="T9" fmla="*/ 11 h 92"/>
              <a:gd name="T10" fmla="*/ 6 w 128"/>
              <a:gd name="T11" fmla="*/ 22 h 92"/>
              <a:gd name="T12" fmla="*/ 108 w 128"/>
              <a:gd name="T13" fmla="*/ 88 h 92"/>
              <a:gd name="T14" fmla="*/ 121 w 128"/>
              <a:gd name="T15" fmla="*/ 85 h 92"/>
              <a:gd name="T16" fmla="*/ 124 w 128"/>
              <a:gd name="T17" fmla="*/ 80 h 92"/>
              <a:gd name="T18" fmla="*/ 121 w 128"/>
              <a:gd name="T19" fmla="*/ 6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92">
                <a:moveTo>
                  <a:pt x="121" y="66"/>
                </a:moveTo>
                <a:lnTo>
                  <a:pt x="121" y="66"/>
                </a:lnTo>
                <a:cubicBezTo>
                  <a:pt x="20" y="2"/>
                  <a:pt x="20" y="2"/>
                  <a:pt x="20" y="2"/>
                </a:cubicBezTo>
                <a:cubicBezTo>
                  <a:pt x="14" y="0"/>
                  <a:pt x="8" y="0"/>
                  <a:pt x="6" y="5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13"/>
                  <a:pt x="3" y="19"/>
                  <a:pt x="6" y="22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13" y="91"/>
                  <a:pt x="119" y="88"/>
                  <a:pt x="121" y="85"/>
                </a:cubicBezTo>
                <a:cubicBezTo>
                  <a:pt x="124" y="80"/>
                  <a:pt x="124" y="80"/>
                  <a:pt x="124" y="80"/>
                </a:cubicBezTo>
                <a:cubicBezTo>
                  <a:pt x="127" y="74"/>
                  <a:pt x="127" y="69"/>
                  <a:pt x="121" y="66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7" name="Freeform 79"/>
          <p:cNvSpPr>
            <a:spLocks noChangeArrowheads="1"/>
          </p:cNvSpPr>
          <p:nvPr/>
        </p:nvSpPr>
        <p:spPr bwMode="auto">
          <a:xfrm>
            <a:off x="9089621" y="4160366"/>
            <a:ext cx="51588" cy="38691"/>
          </a:xfrm>
          <a:custGeom>
            <a:avLst/>
            <a:gdLst>
              <a:gd name="T0" fmla="*/ 8 w 87"/>
              <a:gd name="T1" fmla="*/ 0 h 64"/>
              <a:gd name="T2" fmla="*/ 8 w 87"/>
              <a:gd name="T3" fmla="*/ 0 h 64"/>
              <a:gd name="T4" fmla="*/ 86 w 87"/>
              <a:gd name="T5" fmla="*/ 50 h 64"/>
              <a:gd name="T6" fmla="*/ 33 w 87"/>
              <a:gd name="T7" fmla="*/ 50 h 64"/>
              <a:gd name="T8" fmla="*/ 8 w 87"/>
              <a:gd name="T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" h="64">
                <a:moveTo>
                  <a:pt x="8" y="0"/>
                </a:moveTo>
                <a:lnTo>
                  <a:pt x="8" y="0"/>
                </a:lnTo>
                <a:cubicBezTo>
                  <a:pt x="86" y="50"/>
                  <a:pt x="86" y="50"/>
                  <a:pt x="86" y="50"/>
                </a:cubicBezTo>
                <a:cubicBezTo>
                  <a:pt x="77" y="63"/>
                  <a:pt x="50" y="61"/>
                  <a:pt x="33" y="50"/>
                </a:cubicBezTo>
                <a:cubicBezTo>
                  <a:pt x="14" y="39"/>
                  <a:pt x="0" y="16"/>
                  <a:pt x="8" y="0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8" name="Freeform 80"/>
          <p:cNvSpPr>
            <a:spLocks noChangeArrowheads="1"/>
          </p:cNvSpPr>
          <p:nvPr/>
        </p:nvSpPr>
        <p:spPr bwMode="auto">
          <a:xfrm>
            <a:off x="9682886" y="3806987"/>
            <a:ext cx="118653" cy="103176"/>
          </a:xfrm>
          <a:custGeom>
            <a:avLst/>
            <a:gdLst>
              <a:gd name="T0" fmla="*/ 135 w 202"/>
              <a:gd name="T1" fmla="*/ 0 h 175"/>
              <a:gd name="T2" fmla="*/ 135 w 202"/>
              <a:gd name="T3" fmla="*/ 0 h 175"/>
              <a:gd name="T4" fmla="*/ 91 w 202"/>
              <a:gd name="T5" fmla="*/ 121 h 175"/>
              <a:gd name="T6" fmla="*/ 63 w 202"/>
              <a:gd name="T7" fmla="*/ 102 h 175"/>
              <a:gd name="T8" fmla="*/ 44 w 202"/>
              <a:gd name="T9" fmla="*/ 100 h 175"/>
              <a:gd name="T10" fmla="*/ 5 w 202"/>
              <a:gd name="T11" fmla="*/ 121 h 175"/>
              <a:gd name="T12" fmla="*/ 39 w 202"/>
              <a:gd name="T13" fmla="*/ 171 h 175"/>
              <a:gd name="T14" fmla="*/ 58 w 202"/>
              <a:gd name="T15" fmla="*/ 174 h 175"/>
              <a:gd name="T16" fmla="*/ 94 w 202"/>
              <a:gd name="T17" fmla="*/ 152 h 175"/>
              <a:gd name="T18" fmla="*/ 94 w 202"/>
              <a:gd name="T19" fmla="*/ 152 h 175"/>
              <a:gd name="T20" fmla="*/ 96 w 202"/>
              <a:gd name="T21" fmla="*/ 149 h 175"/>
              <a:gd name="T22" fmla="*/ 135 w 202"/>
              <a:gd name="T23" fmla="*/ 47 h 175"/>
              <a:gd name="T24" fmla="*/ 171 w 202"/>
              <a:gd name="T25" fmla="*/ 61 h 175"/>
              <a:gd name="T26" fmla="*/ 201 w 202"/>
              <a:gd name="T27" fmla="*/ 55 h 175"/>
              <a:gd name="T28" fmla="*/ 135 w 202"/>
              <a:gd name="T29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2" h="175">
                <a:moveTo>
                  <a:pt x="135" y="0"/>
                </a:moveTo>
                <a:lnTo>
                  <a:pt x="135" y="0"/>
                </a:lnTo>
                <a:cubicBezTo>
                  <a:pt x="91" y="121"/>
                  <a:pt x="91" y="121"/>
                  <a:pt x="91" y="121"/>
                </a:cubicBezTo>
                <a:cubicBezTo>
                  <a:pt x="85" y="113"/>
                  <a:pt x="74" y="107"/>
                  <a:pt x="63" y="102"/>
                </a:cubicBezTo>
                <a:cubicBezTo>
                  <a:pt x="58" y="100"/>
                  <a:pt x="50" y="100"/>
                  <a:pt x="44" y="100"/>
                </a:cubicBezTo>
                <a:cubicBezTo>
                  <a:pt x="27" y="100"/>
                  <a:pt x="11" y="107"/>
                  <a:pt x="5" y="121"/>
                </a:cubicBezTo>
                <a:cubicBezTo>
                  <a:pt x="0" y="141"/>
                  <a:pt x="14" y="163"/>
                  <a:pt x="39" y="171"/>
                </a:cubicBezTo>
                <a:cubicBezTo>
                  <a:pt x="44" y="174"/>
                  <a:pt x="50" y="174"/>
                  <a:pt x="58" y="174"/>
                </a:cubicBezTo>
                <a:cubicBezTo>
                  <a:pt x="74" y="174"/>
                  <a:pt x="88" y="165"/>
                  <a:pt x="94" y="152"/>
                </a:cubicBezTo>
                <a:lnTo>
                  <a:pt x="94" y="152"/>
                </a:lnTo>
                <a:cubicBezTo>
                  <a:pt x="96" y="152"/>
                  <a:pt x="96" y="149"/>
                  <a:pt x="96" y="149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46" y="58"/>
                  <a:pt x="160" y="61"/>
                  <a:pt x="171" y="61"/>
                </a:cubicBezTo>
                <a:cubicBezTo>
                  <a:pt x="187" y="61"/>
                  <a:pt x="201" y="55"/>
                  <a:pt x="201" y="55"/>
                </a:cubicBezTo>
                <a:cubicBezTo>
                  <a:pt x="157" y="53"/>
                  <a:pt x="138" y="8"/>
                  <a:pt x="135" y="0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9" name="Freeform 81"/>
          <p:cNvSpPr>
            <a:spLocks noChangeArrowheads="1"/>
          </p:cNvSpPr>
          <p:nvPr/>
        </p:nvSpPr>
        <p:spPr bwMode="auto">
          <a:xfrm>
            <a:off x="9646774" y="3861154"/>
            <a:ext cx="211512" cy="188297"/>
          </a:xfrm>
          <a:custGeom>
            <a:avLst/>
            <a:gdLst>
              <a:gd name="T0" fmla="*/ 246 w 362"/>
              <a:gd name="T1" fmla="*/ 0 h 323"/>
              <a:gd name="T2" fmla="*/ 246 w 362"/>
              <a:gd name="T3" fmla="*/ 0 h 323"/>
              <a:gd name="T4" fmla="*/ 163 w 362"/>
              <a:gd name="T5" fmla="*/ 217 h 323"/>
              <a:gd name="T6" fmla="*/ 116 w 362"/>
              <a:gd name="T7" fmla="*/ 181 h 323"/>
              <a:gd name="T8" fmla="*/ 14 w 362"/>
              <a:gd name="T9" fmla="*/ 217 h 323"/>
              <a:gd name="T10" fmla="*/ 69 w 362"/>
              <a:gd name="T11" fmla="*/ 308 h 323"/>
              <a:gd name="T12" fmla="*/ 171 w 362"/>
              <a:gd name="T13" fmla="*/ 272 h 323"/>
              <a:gd name="T14" fmla="*/ 171 w 362"/>
              <a:gd name="T15" fmla="*/ 269 h 323"/>
              <a:gd name="T16" fmla="*/ 174 w 362"/>
              <a:gd name="T17" fmla="*/ 267 h 323"/>
              <a:gd name="T18" fmla="*/ 243 w 362"/>
              <a:gd name="T19" fmla="*/ 85 h 323"/>
              <a:gd name="T20" fmla="*/ 361 w 362"/>
              <a:gd name="T21" fmla="*/ 99 h 323"/>
              <a:gd name="T22" fmla="*/ 246 w 362"/>
              <a:gd name="T2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2" h="323">
                <a:moveTo>
                  <a:pt x="246" y="0"/>
                </a:moveTo>
                <a:lnTo>
                  <a:pt x="246" y="0"/>
                </a:lnTo>
                <a:cubicBezTo>
                  <a:pt x="163" y="217"/>
                  <a:pt x="163" y="217"/>
                  <a:pt x="163" y="217"/>
                </a:cubicBezTo>
                <a:cubicBezTo>
                  <a:pt x="152" y="203"/>
                  <a:pt x="135" y="190"/>
                  <a:pt x="116" y="181"/>
                </a:cubicBezTo>
                <a:cubicBezTo>
                  <a:pt x="72" y="168"/>
                  <a:pt x="25" y="184"/>
                  <a:pt x="14" y="217"/>
                </a:cubicBezTo>
                <a:cubicBezTo>
                  <a:pt x="0" y="250"/>
                  <a:pt x="25" y="292"/>
                  <a:pt x="69" y="308"/>
                </a:cubicBezTo>
                <a:cubicBezTo>
                  <a:pt x="113" y="322"/>
                  <a:pt x="157" y="308"/>
                  <a:pt x="171" y="272"/>
                </a:cubicBezTo>
                <a:lnTo>
                  <a:pt x="171" y="269"/>
                </a:lnTo>
                <a:cubicBezTo>
                  <a:pt x="171" y="269"/>
                  <a:pt x="174" y="269"/>
                  <a:pt x="174" y="267"/>
                </a:cubicBezTo>
                <a:cubicBezTo>
                  <a:pt x="243" y="85"/>
                  <a:pt x="243" y="85"/>
                  <a:pt x="243" y="85"/>
                </a:cubicBezTo>
                <a:cubicBezTo>
                  <a:pt x="292" y="129"/>
                  <a:pt x="361" y="99"/>
                  <a:pt x="361" y="99"/>
                </a:cubicBezTo>
                <a:cubicBezTo>
                  <a:pt x="284" y="90"/>
                  <a:pt x="246" y="13"/>
                  <a:pt x="246" y="0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0" name="Freeform 82"/>
          <p:cNvSpPr>
            <a:spLocks noChangeArrowheads="1"/>
          </p:cNvSpPr>
          <p:nvPr/>
        </p:nvSpPr>
        <p:spPr bwMode="auto">
          <a:xfrm>
            <a:off x="9829914" y="4297075"/>
            <a:ext cx="85120" cy="116073"/>
          </a:xfrm>
          <a:custGeom>
            <a:avLst/>
            <a:gdLst>
              <a:gd name="T0" fmla="*/ 60 w 144"/>
              <a:gd name="T1" fmla="*/ 0 h 197"/>
              <a:gd name="T2" fmla="*/ 60 w 144"/>
              <a:gd name="T3" fmla="*/ 0 h 197"/>
              <a:gd name="T4" fmla="*/ 74 w 144"/>
              <a:gd name="T5" fmla="*/ 130 h 197"/>
              <a:gd name="T6" fmla="*/ 49 w 144"/>
              <a:gd name="T7" fmla="*/ 122 h 197"/>
              <a:gd name="T8" fmla="*/ 44 w 144"/>
              <a:gd name="T9" fmla="*/ 125 h 197"/>
              <a:gd name="T10" fmla="*/ 0 w 144"/>
              <a:gd name="T11" fmla="*/ 166 h 197"/>
              <a:gd name="T12" fmla="*/ 44 w 144"/>
              <a:gd name="T13" fmla="*/ 196 h 197"/>
              <a:gd name="T14" fmla="*/ 52 w 144"/>
              <a:gd name="T15" fmla="*/ 196 h 197"/>
              <a:gd name="T16" fmla="*/ 93 w 144"/>
              <a:gd name="T17" fmla="*/ 155 h 197"/>
              <a:gd name="T18" fmla="*/ 93 w 144"/>
              <a:gd name="T19" fmla="*/ 152 h 197"/>
              <a:gd name="T20" fmla="*/ 93 w 144"/>
              <a:gd name="T21" fmla="*/ 152 h 197"/>
              <a:gd name="T22" fmla="*/ 80 w 144"/>
              <a:gd name="T23" fmla="*/ 42 h 197"/>
              <a:gd name="T24" fmla="*/ 93 w 144"/>
              <a:gd name="T25" fmla="*/ 45 h 197"/>
              <a:gd name="T26" fmla="*/ 143 w 144"/>
              <a:gd name="T27" fmla="*/ 20 h 197"/>
              <a:gd name="T28" fmla="*/ 118 w 144"/>
              <a:gd name="T29" fmla="*/ 22 h 197"/>
              <a:gd name="T30" fmla="*/ 60 w 144"/>
              <a:gd name="T31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4" h="197">
                <a:moveTo>
                  <a:pt x="60" y="0"/>
                </a:moveTo>
                <a:lnTo>
                  <a:pt x="60" y="0"/>
                </a:lnTo>
                <a:cubicBezTo>
                  <a:pt x="74" y="130"/>
                  <a:pt x="74" y="130"/>
                  <a:pt x="74" y="130"/>
                </a:cubicBezTo>
                <a:cubicBezTo>
                  <a:pt x="69" y="125"/>
                  <a:pt x="60" y="122"/>
                  <a:pt x="49" y="122"/>
                </a:cubicBezTo>
                <a:cubicBezTo>
                  <a:pt x="49" y="122"/>
                  <a:pt x="46" y="122"/>
                  <a:pt x="44" y="125"/>
                </a:cubicBezTo>
                <a:cubicBezTo>
                  <a:pt x="16" y="127"/>
                  <a:pt x="0" y="146"/>
                  <a:pt x="0" y="166"/>
                </a:cubicBezTo>
                <a:cubicBezTo>
                  <a:pt x="2" y="185"/>
                  <a:pt x="22" y="196"/>
                  <a:pt x="44" y="196"/>
                </a:cubicBezTo>
                <a:cubicBezTo>
                  <a:pt x="46" y="196"/>
                  <a:pt x="49" y="196"/>
                  <a:pt x="52" y="196"/>
                </a:cubicBezTo>
                <a:cubicBezTo>
                  <a:pt x="77" y="193"/>
                  <a:pt x="96" y="174"/>
                  <a:pt x="93" y="155"/>
                </a:cubicBezTo>
                <a:cubicBezTo>
                  <a:pt x="93" y="152"/>
                  <a:pt x="93" y="152"/>
                  <a:pt x="93" y="152"/>
                </a:cubicBezTo>
                <a:lnTo>
                  <a:pt x="93" y="152"/>
                </a:lnTo>
                <a:cubicBezTo>
                  <a:pt x="80" y="42"/>
                  <a:pt x="80" y="42"/>
                  <a:pt x="80" y="42"/>
                </a:cubicBezTo>
                <a:cubicBezTo>
                  <a:pt x="85" y="45"/>
                  <a:pt x="88" y="45"/>
                  <a:pt x="93" y="45"/>
                </a:cubicBezTo>
                <a:cubicBezTo>
                  <a:pt x="123" y="45"/>
                  <a:pt x="143" y="20"/>
                  <a:pt x="143" y="20"/>
                </a:cubicBezTo>
                <a:cubicBezTo>
                  <a:pt x="135" y="22"/>
                  <a:pt x="126" y="22"/>
                  <a:pt x="118" y="22"/>
                </a:cubicBezTo>
                <a:cubicBezTo>
                  <a:pt x="88" y="22"/>
                  <a:pt x="63" y="3"/>
                  <a:pt x="60" y="0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1" name="Freeform 83"/>
          <p:cNvSpPr>
            <a:spLocks noChangeArrowheads="1"/>
          </p:cNvSpPr>
          <p:nvPr/>
        </p:nvSpPr>
        <p:spPr bwMode="auto">
          <a:xfrm>
            <a:off x="9850548" y="4330607"/>
            <a:ext cx="152185" cy="211512"/>
          </a:xfrm>
          <a:custGeom>
            <a:avLst/>
            <a:gdLst>
              <a:gd name="T0" fmla="*/ 110 w 260"/>
              <a:gd name="T1" fmla="*/ 0 h 362"/>
              <a:gd name="T2" fmla="*/ 110 w 260"/>
              <a:gd name="T3" fmla="*/ 0 h 362"/>
              <a:gd name="T4" fmla="*/ 137 w 260"/>
              <a:gd name="T5" fmla="*/ 231 h 362"/>
              <a:gd name="T6" fmla="*/ 79 w 260"/>
              <a:gd name="T7" fmla="*/ 223 h 362"/>
              <a:gd name="T8" fmla="*/ 5 w 260"/>
              <a:gd name="T9" fmla="*/ 300 h 362"/>
              <a:gd name="T10" fmla="*/ 96 w 260"/>
              <a:gd name="T11" fmla="*/ 352 h 362"/>
              <a:gd name="T12" fmla="*/ 171 w 260"/>
              <a:gd name="T13" fmla="*/ 275 h 362"/>
              <a:gd name="T14" fmla="*/ 171 w 260"/>
              <a:gd name="T15" fmla="*/ 273 h 362"/>
              <a:gd name="T16" fmla="*/ 171 w 260"/>
              <a:gd name="T17" fmla="*/ 269 h 362"/>
              <a:gd name="T18" fmla="*/ 146 w 260"/>
              <a:gd name="T19" fmla="*/ 77 h 362"/>
              <a:gd name="T20" fmla="*/ 259 w 260"/>
              <a:gd name="T21" fmla="*/ 35 h 362"/>
              <a:gd name="T22" fmla="*/ 110 w 260"/>
              <a:gd name="T23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60" h="362">
                <a:moveTo>
                  <a:pt x="110" y="0"/>
                </a:moveTo>
                <a:lnTo>
                  <a:pt x="110" y="0"/>
                </a:lnTo>
                <a:cubicBezTo>
                  <a:pt x="137" y="231"/>
                  <a:pt x="137" y="231"/>
                  <a:pt x="137" y="231"/>
                </a:cubicBezTo>
                <a:cubicBezTo>
                  <a:pt x="121" y="223"/>
                  <a:pt x="102" y="217"/>
                  <a:pt x="79" y="223"/>
                </a:cubicBezTo>
                <a:cubicBezTo>
                  <a:pt x="33" y="228"/>
                  <a:pt x="0" y="262"/>
                  <a:pt x="5" y="300"/>
                </a:cubicBezTo>
                <a:cubicBezTo>
                  <a:pt x="8" y="336"/>
                  <a:pt x="49" y="361"/>
                  <a:pt x="96" y="352"/>
                </a:cubicBezTo>
                <a:cubicBezTo>
                  <a:pt x="140" y="347"/>
                  <a:pt x="173" y="311"/>
                  <a:pt x="171" y="275"/>
                </a:cubicBezTo>
                <a:cubicBezTo>
                  <a:pt x="171" y="275"/>
                  <a:pt x="171" y="275"/>
                  <a:pt x="171" y="273"/>
                </a:cubicBezTo>
                <a:cubicBezTo>
                  <a:pt x="171" y="273"/>
                  <a:pt x="171" y="273"/>
                  <a:pt x="171" y="269"/>
                </a:cubicBezTo>
                <a:cubicBezTo>
                  <a:pt x="146" y="77"/>
                  <a:pt x="146" y="77"/>
                  <a:pt x="146" y="77"/>
                </a:cubicBezTo>
                <a:cubicBezTo>
                  <a:pt x="212" y="93"/>
                  <a:pt x="259" y="35"/>
                  <a:pt x="259" y="35"/>
                </a:cubicBezTo>
                <a:cubicBezTo>
                  <a:pt x="187" y="63"/>
                  <a:pt x="118" y="11"/>
                  <a:pt x="110" y="0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2" name="Freeform 84"/>
          <p:cNvSpPr>
            <a:spLocks noChangeArrowheads="1"/>
          </p:cNvSpPr>
          <p:nvPr/>
        </p:nvSpPr>
        <p:spPr bwMode="auto">
          <a:xfrm>
            <a:off x="9151525" y="3314318"/>
            <a:ext cx="392071" cy="343063"/>
          </a:xfrm>
          <a:custGeom>
            <a:avLst/>
            <a:gdLst>
              <a:gd name="T0" fmla="*/ 383 w 671"/>
              <a:gd name="T1" fmla="*/ 380 h 585"/>
              <a:gd name="T2" fmla="*/ 383 w 671"/>
              <a:gd name="T3" fmla="*/ 380 h 585"/>
              <a:gd name="T4" fmla="*/ 306 w 671"/>
              <a:gd name="T5" fmla="*/ 457 h 585"/>
              <a:gd name="T6" fmla="*/ 242 w 671"/>
              <a:gd name="T7" fmla="*/ 543 h 585"/>
              <a:gd name="T8" fmla="*/ 187 w 671"/>
              <a:gd name="T9" fmla="*/ 557 h 585"/>
              <a:gd name="T10" fmla="*/ 228 w 671"/>
              <a:gd name="T11" fmla="*/ 493 h 585"/>
              <a:gd name="T12" fmla="*/ 262 w 671"/>
              <a:gd name="T13" fmla="*/ 416 h 585"/>
              <a:gd name="T14" fmla="*/ 253 w 671"/>
              <a:gd name="T15" fmla="*/ 344 h 585"/>
              <a:gd name="T16" fmla="*/ 151 w 671"/>
              <a:gd name="T17" fmla="*/ 341 h 585"/>
              <a:gd name="T18" fmla="*/ 71 w 671"/>
              <a:gd name="T19" fmla="*/ 298 h 585"/>
              <a:gd name="T20" fmla="*/ 165 w 671"/>
              <a:gd name="T21" fmla="*/ 275 h 585"/>
              <a:gd name="T22" fmla="*/ 256 w 671"/>
              <a:gd name="T23" fmla="*/ 245 h 585"/>
              <a:gd name="T24" fmla="*/ 264 w 671"/>
              <a:gd name="T25" fmla="*/ 171 h 585"/>
              <a:gd name="T26" fmla="*/ 242 w 671"/>
              <a:gd name="T27" fmla="*/ 85 h 585"/>
              <a:gd name="T28" fmla="*/ 206 w 671"/>
              <a:gd name="T29" fmla="*/ 30 h 585"/>
              <a:gd name="T30" fmla="*/ 248 w 671"/>
              <a:gd name="T31" fmla="*/ 27 h 585"/>
              <a:gd name="T32" fmla="*/ 336 w 671"/>
              <a:gd name="T33" fmla="*/ 154 h 585"/>
              <a:gd name="T34" fmla="*/ 378 w 671"/>
              <a:gd name="T35" fmla="*/ 226 h 585"/>
              <a:gd name="T36" fmla="*/ 488 w 671"/>
              <a:gd name="T37" fmla="*/ 182 h 585"/>
              <a:gd name="T38" fmla="*/ 565 w 671"/>
              <a:gd name="T39" fmla="*/ 143 h 585"/>
              <a:gd name="T40" fmla="*/ 526 w 671"/>
              <a:gd name="T41" fmla="*/ 231 h 585"/>
              <a:gd name="T42" fmla="*/ 446 w 671"/>
              <a:gd name="T43" fmla="*/ 306 h 585"/>
              <a:gd name="T44" fmla="*/ 460 w 671"/>
              <a:gd name="T45" fmla="*/ 366 h 585"/>
              <a:gd name="T46" fmla="*/ 518 w 671"/>
              <a:gd name="T47" fmla="*/ 455 h 585"/>
              <a:gd name="T48" fmla="*/ 526 w 671"/>
              <a:gd name="T49" fmla="*/ 518 h 585"/>
              <a:gd name="T50" fmla="*/ 485 w 671"/>
              <a:gd name="T51" fmla="*/ 507 h 585"/>
              <a:gd name="T52" fmla="*/ 446 w 671"/>
              <a:gd name="T53" fmla="*/ 441 h 585"/>
              <a:gd name="T54" fmla="*/ 419 w 671"/>
              <a:gd name="T55" fmla="*/ 408 h 585"/>
              <a:gd name="T56" fmla="*/ 383 w 671"/>
              <a:gd name="T57" fmla="*/ 38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71" h="585">
                <a:moveTo>
                  <a:pt x="383" y="380"/>
                </a:moveTo>
                <a:lnTo>
                  <a:pt x="383" y="380"/>
                </a:lnTo>
                <a:cubicBezTo>
                  <a:pt x="333" y="350"/>
                  <a:pt x="320" y="419"/>
                  <a:pt x="306" y="457"/>
                </a:cubicBezTo>
                <a:cubicBezTo>
                  <a:pt x="292" y="491"/>
                  <a:pt x="262" y="526"/>
                  <a:pt x="242" y="543"/>
                </a:cubicBezTo>
                <a:cubicBezTo>
                  <a:pt x="226" y="559"/>
                  <a:pt x="182" y="584"/>
                  <a:pt x="187" y="557"/>
                </a:cubicBezTo>
                <a:cubicBezTo>
                  <a:pt x="192" y="534"/>
                  <a:pt x="217" y="515"/>
                  <a:pt x="228" y="493"/>
                </a:cubicBezTo>
                <a:cubicBezTo>
                  <a:pt x="245" y="468"/>
                  <a:pt x="253" y="444"/>
                  <a:pt x="262" y="416"/>
                </a:cubicBezTo>
                <a:cubicBezTo>
                  <a:pt x="264" y="402"/>
                  <a:pt x="278" y="350"/>
                  <a:pt x="253" y="344"/>
                </a:cubicBezTo>
                <a:cubicBezTo>
                  <a:pt x="220" y="336"/>
                  <a:pt x="187" y="341"/>
                  <a:pt x="151" y="341"/>
                </a:cubicBezTo>
                <a:cubicBezTo>
                  <a:pt x="124" y="341"/>
                  <a:pt x="0" y="336"/>
                  <a:pt x="71" y="298"/>
                </a:cubicBezTo>
                <a:cubicBezTo>
                  <a:pt x="99" y="284"/>
                  <a:pt x="135" y="281"/>
                  <a:pt x="165" y="275"/>
                </a:cubicBezTo>
                <a:cubicBezTo>
                  <a:pt x="187" y="273"/>
                  <a:pt x="245" y="267"/>
                  <a:pt x="256" y="245"/>
                </a:cubicBezTo>
                <a:cubicBezTo>
                  <a:pt x="267" y="223"/>
                  <a:pt x="267" y="193"/>
                  <a:pt x="264" y="171"/>
                </a:cubicBezTo>
                <a:cubicBezTo>
                  <a:pt x="259" y="143"/>
                  <a:pt x="253" y="113"/>
                  <a:pt x="242" y="85"/>
                </a:cubicBezTo>
                <a:cubicBezTo>
                  <a:pt x="234" y="69"/>
                  <a:pt x="220" y="47"/>
                  <a:pt x="206" y="30"/>
                </a:cubicBezTo>
                <a:cubicBezTo>
                  <a:pt x="182" y="0"/>
                  <a:pt x="231" y="16"/>
                  <a:pt x="248" y="27"/>
                </a:cubicBezTo>
                <a:cubicBezTo>
                  <a:pt x="303" y="63"/>
                  <a:pt x="322" y="105"/>
                  <a:pt x="336" y="154"/>
                </a:cubicBezTo>
                <a:cubicBezTo>
                  <a:pt x="342" y="176"/>
                  <a:pt x="358" y="217"/>
                  <a:pt x="378" y="226"/>
                </a:cubicBezTo>
                <a:cubicBezTo>
                  <a:pt x="405" y="240"/>
                  <a:pt x="463" y="198"/>
                  <a:pt x="488" y="182"/>
                </a:cubicBezTo>
                <a:cubicBezTo>
                  <a:pt x="513" y="165"/>
                  <a:pt x="537" y="154"/>
                  <a:pt x="565" y="143"/>
                </a:cubicBezTo>
                <a:cubicBezTo>
                  <a:pt x="670" y="107"/>
                  <a:pt x="573" y="195"/>
                  <a:pt x="526" y="231"/>
                </a:cubicBezTo>
                <a:cubicBezTo>
                  <a:pt x="490" y="256"/>
                  <a:pt x="457" y="270"/>
                  <a:pt x="446" y="306"/>
                </a:cubicBezTo>
                <a:cubicBezTo>
                  <a:pt x="438" y="330"/>
                  <a:pt x="446" y="350"/>
                  <a:pt x="460" y="366"/>
                </a:cubicBezTo>
                <a:cubicBezTo>
                  <a:pt x="482" y="391"/>
                  <a:pt x="510" y="424"/>
                  <a:pt x="518" y="455"/>
                </a:cubicBezTo>
                <a:cubicBezTo>
                  <a:pt x="524" y="468"/>
                  <a:pt x="532" y="510"/>
                  <a:pt x="526" y="518"/>
                </a:cubicBezTo>
                <a:cubicBezTo>
                  <a:pt x="518" y="540"/>
                  <a:pt x="493" y="526"/>
                  <a:pt x="485" y="507"/>
                </a:cubicBezTo>
                <a:cubicBezTo>
                  <a:pt x="474" y="482"/>
                  <a:pt x="466" y="460"/>
                  <a:pt x="446" y="441"/>
                </a:cubicBezTo>
                <a:cubicBezTo>
                  <a:pt x="438" y="430"/>
                  <a:pt x="430" y="419"/>
                  <a:pt x="419" y="408"/>
                </a:cubicBezTo>
                <a:cubicBezTo>
                  <a:pt x="411" y="397"/>
                  <a:pt x="397" y="388"/>
                  <a:pt x="383" y="380"/>
                </a:cubicBezTo>
              </a:path>
            </a:pathLst>
          </a:custGeom>
          <a:solidFill>
            <a:srgbClr val="0A3E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3" name="Freeform 85"/>
          <p:cNvSpPr>
            <a:spLocks noChangeArrowheads="1"/>
          </p:cNvSpPr>
          <p:nvPr/>
        </p:nvSpPr>
        <p:spPr bwMode="auto">
          <a:xfrm>
            <a:off x="9151525" y="3314318"/>
            <a:ext cx="392071" cy="343063"/>
          </a:xfrm>
          <a:custGeom>
            <a:avLst/>
            <a:gdLst>
              <a:gd name="T0" fmla="*/ 383 w 671"/>
              <a:gd name="T1" fmla="*/ 380 h 585"/>
              <a:gd name="T2" fmla="*/ 383 w 671"/>
              <a:gd name="T3" fmla="*/ 380 h 585"/>
              <a:gd name="T4" fmla="*/ 306 w 671"/>
              <a:gd name="T5" fmla="*/ 457 h 585"/>
              <a:gd name="T6" fmla="*/ 242 w 671"/>
              <a:gd name="T7" fmla="*/ 543 h 585"/>
              <a:gd name="T8" fmla="*/ 187 w 671"/>
              <a:gd name="T9" fmla="*/ 557 h 585"/>
              <a:gd name="T10" fmla="*/ 228 w 671"/>
              <a:gd name="T11" fmla="*/ 493 h 585"/>
              <a:gd name="T12" fmla="*/ 262 w 671"/>
              <a:gd name="T13" fmla="*/ 416 h 585"/>
              <a:gd name="T14" fmla="*/ 253 w 671"/>
              <a:gd name="T15" fmla="*/ 344 h 585"/>
              <a:gd name="T16" fmla="*/ 151 w 671"/>
              <a:gd name="T17" fmla="*/ 341 h 585"/>
              <a:gd name="T18" fmla="*/ 71 w 671"/>
              <a:gd name="T19" fmla="*/ 298 h 585"/>
              <a:gd name="T20" fmla="*/ 165 w 671"/>
              <a:gd name="T21" fmla="*/ 275 h 585"/>
              <a:gd name="T22" fmla="*/ 256 w 671"/>
              <a:gd name="T23" fmla="*/ 245 h 585"/>
              <a:gd name="T24" fmla="*/ 264 w 671"/>
              <a:gd name="T25" fmla="*/ 171 h 585"/>
              <a:gd name="T26" fmla="*/ 242 w 671"/>
              <a:gd name="T27" fmla="*/ 85 h 585"/>
              <a:gd name="T28" fmla="*/ 206 w 671"/>
              <a:gd name="T29" fmla="*/ 30 h 585"/>
              <a:gd name="T30" fmla="*/ 248 w 671"/>
              <a:gd name="T31" fmla="*/ 27 h 585"/>
              <a:gd name="T32" fmla="*/ 336 w 671"/>
              <a:gd name="T33" fmla="*/ 154 h 585"/>
              <a:gd name="T34" fmla="*/ 378 w 671"/>
              <a:gd name="T35" fmla="*/ 226 h 585"/>
              <a:gd name="T36" fmla="*/ 488 w 671"/>
              <a:gd name="T37" fmla="*/ 182 h 585"/>
              <a:gd name="T38" fmla="*/ 565 w 671"/>
              <a:gd name="T39" fmla="*/ 143 h 585"/>
              <a:gd name="T40" fmla="*/ 526 w 671"/>
              <a:gd name="T41" fmla="*/ 231 h 585"/>
              <a:gd name="T42" fmla="*/ 446 w 671"/>
              <a:gd name="T43" fmla="*/ 306 h 585"/>
              <a:gd name="T44" fmla="*/ 460 w 671"/>
              <a:gd name="T45" fmla="*/ 366 h 585"/>
              <a:gd name="T46" fmla="*/ 518 w 671"/>
              <a:gd name="T47" fmla="*/ 455 h 585"/>
              <a:gd name="T48" fmla="*/ 526 w 671"/>
              <a:gd name="T49" fmla="*/ 518 h 585"/>
              <a:gd name="T50" fmla="*/ 485 w 671"/>
              <a:gd name="T51" fmla="*/ 507 h 585"/>
              <a:gd name="T52" fmla="*/ 446 w 671"/>
              <a:gd name="T53" fmla="*/ 441 h 585"/>
              <a:gd name="T54" fmla="*/ 419 w 671"/>
              <a:gd name="T55" fmla="*/ 408 h 585"/>
              <a:gd name="T56" fmla="*/ 383 w 671"/>
              <a:gd name="T57" fmla="*/ 380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71" h="585">
                <a:moveTo>
                  <a:pt x="383" y="380"/>
                </a:moveTo>
                <a:lnTo>
                  <a:pt x="383" y="380"/>
                </a:lnTo>
                <a:cubicBezTo>
                  <a:pt x="333" y="350"/>
                  <a:pt x="320" y="419"/>
                  <a:pt x="306" y="457"/>
                </a:cubicBezTo>
                <a:cubicBezTo>
                  <a:pt x="292" y="491"/>
                  <a:pt x="262" y="526"/>
                  <a:pt x="242" y="543"/>
                </a:cubicBezTo>
                <a:cubicBezTo>
                  <a:pt x="226" y="559"/>
                  <a:pt x="182" y="584"/>
                  <a:pt x="187" y="557"/>
                </a:cubicBezTo>
                <a:cubicBezTo>
                  <a:pt x="192" y="534"/>
                  <a:pt x="217" y="515"/>
                  <a:pt x="228" y="493"/>
                </a:cubicBezTo>
                <a:cubicBezTo>
                  <a:pt x="245" y="468"/>
                  <a:pt x="253" y="444"/>
                  <a:pt x="262" y="416"/>
                </a:cubicBezTo>
                <a:cubicBezTo>
                  <a:pt x="264" y="402"/>
                  <a:pt x="278" y="350"/>
                  <a:pt x="253" y="344"/>
                </a:cubicBezTo>
                <a:cubicBezTo>
                  <a:pt x="220" y="336"/>
                  <a:pt x="187" y="341"/>
                  <a:pt x="151" y="341"/>
                </a:cubicBezTo>
                <a:cubicBezTo>
                  <a:pt x="124" y="341"/>
                  <a:pt x="0" y="336"/>
                  <a:pt x="71" y="298"/>
                </a:cubicBezTo>
                <a:cubicBezTo>
                  <a:pt x="99" y="284"/>
                  <a:pt x="135" y="281"/>
                  <a:pt x="165" y="275"/>
                </a:cubicBezTo>
                <a:cubicBezTo>
                  <a:pt x="187" y="273"/>
                  <a:pt x="245" y="267"/>
                  <a:pt x="256" y="245"/>
                </a:cubicBezTo>
                <a:cubicBezTo>
                  <a:pt x="267" y="223"/>
                  <a:pt x="267" y="193"/>
                  <a:pt x="264" y="171"/>
                </a:cubicBezTo>
                <a:cubicBezTo>
                  <a:pt x="259" y="143"/>
                  <a:pt x="253" y="113"/>
                  <a:pt x="242" y="85"/>
                </a:cubicBezTo>
                <a:cubicBezTo>
                  <a:pt x="234" y="69"/>
                  <a:pt x="220" y="47"/>
                  <a:pt x="206" y="30"/>
                </a:cubicBezTo>
                <a:cubicBezTo>
                  <a:pt x="182" y="0"/>
                  <a:pt x="231" y="16"/>
                  <a:pt x="248" y="27"/>
                </a:cubicBezTo>
                <a:cubicBezTo>
                  <a:pt x="303" y="63"/>
                  <a:pt x="322" y="105"/>
                  <a:pt x="336" y="154"/>
                </a:cubicBezTo>
                <a:cubicBezTo>
                  <a:pt x="342" y="176"/>
                  <a:pt x="358" y="217"/>
                  <a:pt x="378" y="226"/>
                </a:cubicBezTo>
                <a:cubicBezTo>
                  <a:pt x="405" y="240"/>
                  <a:pt x="463" y="198"/>
                  <a:pt x="488" y="182"/>
                </a:cubicBezTo>
                <a:cubicBezTo>
                  <a:pt x="513" y="165"/>
                  <a:pt x="537" y="154"/>
                  <a:pt x="565" y="143"/>
                </a:cubicBezTo>
                <a:cubicBezTo>
                  <a:pt x="670" y="107"/>
                  <a:pt x="573" y="195"/>
                  <a:pt x="526" y="231"/>
                </a:cubicBezTo>
                <a:cubicBezTo>
                  <a:pt x="490" y="256"/>
                  <a:pt x="457" y="270"/>
                  <a:pt x="446" y="306"/>
                </a:cubicBezTo>
                <a:cubicBezTo>
                  <a:pt x="438" y="330"/>
                  <a:pt x="446" y="350"/>
                  <a:pt x="460" y="366"/>
                </a:cubicBezTo>
                <a:cubicBezTo>
                  <a:pt x="482" y="391"/>
                  <a:pt x="510" y="424"/>
                  <a:pt x="518" y="455"/>
                </a:cubicBezTo>
                <a:cubicBezTo>
                  <a:pt x="524" y="468"/>
                  <a:pt x="532" y="510"/>
                  <a:pt x="526" y="518"/>
                </a:cubicBezTo>
                <a:cubicBezTo>
                  <a:pt x="518" y="540"/>
                  <a:pt x="493" y="526"/>
                  <a:pt x="485" y="507"/>
                </a:cubicBezTo>
                <a:cubicBezTo>
                  <a:pt x="474" y="482"/>
                  <a:pt x="466" y="460"/>
                  <a:pt x="446" y="441"/>
                </a:cubicBezTo>
                <a:cubicBezTo>
                  <a:pt x="438" y="430"/>
                  <a:pt x="430" y="419"/>
                  <a:pt x="419" y="408"/>
                </a:cubicBezTo>
                <a:cubicBezTo>
                  <a:pt x="411" y="397"/>
                  <a:pt x="397" y="388"/>
                  <a:pt x="383" y="380"/>
                </a:cubicBezTo>
              </a:path>
            </a:pathLst>
          </a:custGeom>
          <a:solidFill>
            <a:srgbClr val="6F433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8" name="Freeform 90"/>
          <p:cNvSpPr>
            <a:spLocks noChangeArrowheads="1"/>
          </p:cNvSpPr>
          <p:nvPr/>
        </p:nvSpPr>
        <p:spPr bwMode="auto">
          <a:xfrm>
            <a:off x="8498934" y="4583389"/>
            <a:ext cx="185719" cy="211512"/>
          </a:xfrm>
          <a:custGeom>
            <a:avLst/>
            <a:gdLst>
              <a:gd name="T0" fmla="*/ 160 w 318"/>
              <a:gd name="T1" fmla="*/ 100 h 363"/>
              <a:gd name="T2" fmla="*/ 160 w 318"/>
              <a:gd name="T3" fmla="*/ 100 h 363"/>
              <a:gd name="T4" fmla="*/ 66 w 318"/>
              <a:gd name="T5" fmla="*/ 144 h 363"/>
              <a:gd name="T6" fmla="*/ 14 w 318"/>
              <a:gd name="T7" fmla="*/ 55 h 363"/>
              <a:gd name="T8" fmla="*/ 107 w 318"/>
              <a:gd name="T9" fmla="*/ 11 h 363"/>
              <a:gd name="T10" fmla="*/ 160 w 318"/>
              <a:gd name="T11" fmla="*/ 100 h 363"/>
              <a:gd name="T12" fmla="*/ 297 w 318"/>
              <a:gd name="T13" fmla="*/ 75 h 363"/>
              <a:gd name="T14" fmla="*/ 297 w 318"/>
              <a:gd name="T15" fmla="*/ 75 h 363"/>
              <a:gd name="T16" fmla="*/ 55 w 318"/>
              <a:gd name="T17" fmla="*/ 295 h 363"/>
              <a:gd name="T18" fmla="*/ 22 w 318"/>
              <a:gd name="T19" fmla="*/ 284 h 363"/>
              <a:gd name="T20" fmla="*/ 262 w 318"/>
              <a:gd name="T21" fmla="*/ 64 h 363"/>
              <a:gd name="T22" fmla="*/ 297 w 318"/>
              <a:gd name="T23" fmla="*/ 75 h 363"/>
              <a:gd name="T24" fmla="*/ 57 w 318"/>
              <a:gd name="T25" fmla="*/ 69 h 363"/>
              <a:gd name="T26" fmla="*/ 57 w 318"/>
              <a:gd name="T27" fmla="*/ 69 h 363"/>
              <a:gd name="T28" fmla="*/ 77 w 318"/>
              <a:gd name="T29" fmla="*/ 108 h 363"/>
              <a:gd name="T30" fmla="*/ 118 w 318"/>
              <a:gd name="T31" fmla="*/ 88 h 363"/>
              <a:gd name="T32" fmla="*/ 96 w 318"/>
              <a:gd name="T33" fmla="*/ 47 h 363"/>
              <a:gd name="T34" fmla="*/ 57 w 318"/>
              <a:gd name="T35" fmla="*/ 69 h 363"/>
              <a:gd name="T36" fmla="*/ 303 w 318"/>
              <a:gd name="T37" fmla="*/ 304 h 363"/>
              <a:gd name="T38" fmla="*/ 303 w 318"/>
              <a:gd name="T39" fmla="*/ 304 h 363"/>
              <a:gd name="T40" fmla="*/ 209 w 318"/>
              <a:gd name="T41" fmla="*/ 348 h 363"/>
              <a:gd name="T42" fmla="*/ 157 w 318"/>
              <a:gd name="T43" fmla="*/ 260 h 363"/>
              <a:gd name="T44" fmla="*/ 250 w 318"/>
              <a:gd name="T45" fmla="*/ 216 h 363"/>
              <a:gd name="T46" fmla="*/ 303 w 318"/>
              <a:gd name="T47" fmla="*/ 304 h 363"/>
              <a:gd name="T48" fmla="*/ 198 w 318"/>
              <a:gd name="T49" fmla="*/ 274 h 363"/>
              <a:gd name="T50" fmla="*/ 198 w 318"/>
              <a:gd name="T51" fmla="*/ 274 h 363"/>
              <a:gd name="T52" fmla="*/ 220 w 318"/>
              <a:gd name="T53" fmla="*/ 312 h 363"/>
              <a:gd name="T54" fmla="*/ 262 w 318"/>
              <a:gd name="T55" fmla="*/ 293 h 363"/>
              <a:gd name="T56" fmla="*/ 240 w 318"/>
              <a:gd name="T57" fmla="*/ 251 h 363"/>
              <a:gd name="T58" fmla="*/ 198 w 318"/>
              <a:gd name="T59" fmla="*/ 274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18" h="363">
                <a:moveTo>
                  <a:pt x="160" y="100"/>
                </a:moveTo>
                <a:lnTo>
                  <a:pt x="160" y="100"/>
                </a:lnTo>
                <a:cubicBezTo>
                  <a:pt x="149" y="144"/>
                  <a:pt x="107" y="158"/>
                  <a:pt x="66" y="144"/>
                </a:cubicBezTo>
                <a:cubicBezTo>
                  <a:pt x="25" y="133"/>
                  <a:pt x="0" y="100"/>
                  <a:pt x="14" y="55"/>
                </a:cubicBezTo>
                <a:cubicBezTo>
                  <a:pt x="27" y="11"/>
                  <a:pt x="68" y="0"/>
                  <a:pt x="107" y="11"/>
                </a:cubicBezTo>
                <a:cubicBezTo>
                  <a:pt x="149" y="25"/>
                  <a:pt x="173" y="58"/>
                  <a:pt x="160" y="100"/>
                </a:cubicBezTo>
                <a:close/>
                <a:moveTo>
                  <a:pt x="297" y="75"/>
                </a:moveTo>
                <a:lnTo>
                  <a:pt x="297" y="75"/>
                </a:lnTo>
                <a:cubicBezTo>
                  <a:pt x="55" y="295"/>
                  <a:pt x="55" y="295"/>
                  <a:pt x="55" y="295"/>
                </a:cubicBezTo>
                <a:cubicBezTo>
                  <a:pt x="22" y="284"/>
                  <a:pt x="22" y="284"/>
                  <a:pt x="22" y="284"/>
                </a:cubicBezTo>
                <a:cubicBezTo>
                  <a:pt x="262" y="64"/>
                  <a:pt x="262" y="64"/>
                  <a:pt x="262" y="64"/>
                </a:cubicBezTo>
                <a:lnTo>
                  <a:pt x="297" y="75"/>
                </a:lnTo>
                <a:close/>
                <a:moveTo>
                  <a:pt x="57" y="69"/>
                </a:moveTo>
                <a:lnTo>
                  <a:pt x="57" y="69"/>
                </a:lnTo>
                <a:cubicBezTo>
                  <a:pt x="52" y="86"/>
                  <a:pt x="60" y="102"/>
                  <a:pt x="77" y="108"/>
                </a:cubicBezTo>
                <a:cubicBezTo>
                  <a:pt x="93" y="113"/>
                  <a:pt x="113" y="105"/>
                  <a:pt x="118" y="88"/>
                </a:cubicBezTo>
                <a:cubicBezTo>
                  <a:pt x="124" y="72"/>
                  <a:pt x="113" y="53"/>
                  <a:pt x="96" y="47"/>
                </a:cubicBezTo>
                <a:cubicBezTo>
                  <a:pt x="80" y="42"/>
                  <a:pt x="63" y="53"/>
                  <a:pt x="57" y="69"/>
                </a:cubicBezTo>
                <a:close/>
                <a:moveTo>
                  <a:pt x="303" y="304"/>
                </a:moveTo>
                <a:lnTo>
                  <a:pt x="303" y="304"/>
                </a:lnTo>
                <a:cubicBezTo>
                  <a:pt x="289" y="348"/>
                  <a:pt x="250" y="362"/>
                  <a:pt x="209" y="348"/>
                </a:cubicBezTo>
                <a:cubicBezTo>
                  <a:pt x="168" y="334"/>
                  <a:pt x="143" y="301"/>
                  <a:pt x="157" y="260"/>
                </a:cubicBezTo>
                <a:cubicBezTo>
                  <a:pt x="171" y="216"/>
                  <a:pt x="209" y="205"/>
                  <a:pt x="250" y="216"/>
                </a:cubicBezTo>
                <a:cubicBezTo>
                  <a:pt x="289" y="229"/>
                  <a:pt x="317" y="262"/>
                  <a:pt x="303" y="304"/>
                </a:cubicBezTo>
                <a:close/>
                <a:moveTo>
                  <a:pt x="198" y="274"/>
                </a:moveTo>
                <a:lnTo>
                  <a:pt x="198" y="274"/>
                </a:lnTo>
                <a:cubicBezTo>
                  <a:pt x="196" y="290"/>
                  <a:pt x="204" y="306"/>
                  <a:pt x="220" y="312"/>
                </a:cubicBezTo>
                <a:cubicBezTo>
                  <a:pt x="237" y="317"/>
                  <a:pt x="256" y="309"/>
                  <a:pt x="262" y="293"/>
                </a:cubicBezTo>
                <a:cubicBezTo>
                  <a:pt x="264" y="274"/>
                  <a:pt x="256" y="257"/>
                  <a:pt x="240" y="251"/>
                </a:cubicBezTo>
                <a:cubicBezTo>
                  <a:pt x="223" y="246"/>
                  <a:pt x="204" y="257"/>
                  <a:pt x="198" y="274"/>
                </a:cubicBezTo>
                <a:close/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9" name="Freeform 91"/>
          <p:cNvSpPr>
            <a:spLocks noChangeArrowheads="1"/>
          </p:cNvSpPr>
          <p:nvPr/>
        </p:nvSpPr>
        <p:spPr bwMode="auto">
          <a:xfrm>
            <a:off x="8584056" y="2860340"/>
            <a:ext cx="214092" cy="157344"/>
          </a:xfrm>
          <a:custGeom>
            <a:avLst/>
            <a:gdLst>
              <a:gd name="T0" fmla="*/ 88 w 368"/>
              <a:gd name="T1" fmla="*/ 138 h 271"/>
              <a:gd name="T2" fmla="*/ 165 w 368"/>
              <a:gd name="T3" fmla="*/ 52 h 271"/>
              <a:gd name="T4" fmla="*/ 204 w 368"/>
              <a:gd name="T5" fmla="*/ 63 h 271"/>
              <a:gd name="T6" fmla="*/ 218 w 368"/>
              <a:gd name="T7" fmla="*/ 179 h 271"/>
              <a:gd name="T8" fmla="*/ 295 w 368"/>
              <a:gd name="T9" fmla="*/ 93 h 271"/>
              <a:gd name="T10" fmla="*/ 367 w 368"/>
              <a:gd name="T11" fmla="*/ 116 h 271"/>
              <a:gd name="T12" fmla="*/ 215 w 368"/>
              <a:gd name="T13" fmla="*/ 270 h 271"/>
              <a:gd name="T14" fmla="*/ 171 w 368"/>
              <a:gd name="T15" fmla="*/ 256 h 271"/>
              <a:gd name="T16" fmla="*/ 157 w 368"/>
              <a:gd name="T17" fmla="*/ 141 h 271"/>
              <a:gd name="T18" fmla="*/ 80 w 368"/>
              <a:gd name="T19" fmla="*/ 229 h 271"/>
              <a:gd name="T20" fmla="*/ 39 w 368"/>
              <a:gd name="T21" fmla="*/ 215 h 271"/>
              <a:gd name="T22" fmla="*/ 0 w 368"/>
              <a:gd name="T23" fmla="*/ 0 h 271"/>
              <a:gd name="T24" fmla="*/ 72 w 368"/>
              <a:gd name="T25" fmla="*/ 25 h 271"/>
              <a:gd name="T26" fmla="*/ 88 w 368"/>
              <a:gd name="T27" fmla="*/ 138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8" h="271">
                <a:moveTo>
                  <a:pt x="88" y="138"/>
                </a:moveTo>
                <a:lnTo>
                  <a:pt x="165" y="52"/>
                </a:lnTo>
                <a:lnTo>
                  <a:pt x="204" y="63"/>
                </a:lnTo>
                <a:lnTo>
                  <a:pt x="218" y="179"/>
                </a:lnTo>
                <a:lnTo>
                  <a:pt x="295" y="93"/>
                </a:lnTo>
                <a:lnTo>
                  <a:pt x="367" y="116"/>
                </a:lnTo>
                <a:lnTo>
                  <a:pt x="215" y="270"/>
                </a:lnTo>
                <a:lnTo>
                  <a:pt x="171" y="256"/>
                </a:lnTo>
                <a:lnTo>
                  <a:pt x="157" y="141"/>
                </a:lnTo>
                <a:lnTo>
                  <a:pt x="80" y="229"/>
                </a:lnTo>
                <a:lnTo>
                  <a:pt x="39" y="215"/>
                </a:lnTo>
                <a:lnTo>
                  <a:pt x="0" y="0"/>
                </a:lnTo>
                <a:lnTo>
                  <a:pt x="72" y="25"/>
                </a:lnTo>
                <a:lnTo>
                  <a:pt x="88" y="138"/>
                </a:ln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0" name="Freeform 92"/>
          <p:cNvSpPr>
            <a:spLocks noChangeArrowheads="1"/>
          </p:cNvSpPr>
          <p:nvPr/>
        </p:nvSpPr>
        <p:spPr bwMode="auto">
          <a:xfrm>
            <a:off x="8364806" y="3301421"/>
            <a:ext cx="67065" cy="183137"/>
          </a:xfrm>
          <a:custGeom>
            <a:avLst/>
            <a:gdLst>
              <a:gd name="T0" fmla="*/ 69 w 114"/>
              <a:gd name="T1" fmla="*/ 311 h 312"/>
              <a:gd name="T2" fmla="*/ 69 w 114"/>
              <a:gd name="T3" fmla="*/ 311 h 312"/>
              <a:gd name="T4" fmla="*/ 0 w 114"/>
              <a:gd name="T5" fmla="*/ 300 h 312"/>
              <a:gd name="T6" fmla="*/ 28 w 114"/>
              <a:gd name="T7" fmla="*/ 110 h 312"/>
              <a:gd name="T8" fmla="*/ 97 w 114"/>
              <a:gd name="T9" fmla="*/ 121 h 312"/>
              <a:gd name="T10" fmla="*/ 69 w 114"/>
              <a:gd name="T11" fmla="*/ 311 h 312"/>
              <a:gd name="T12" fmla="*/ 110 w 114"/>
              <a:gd name="T13" fmla="*/ 46 h 312"/>
              <a:gd name="T14" fmla="*/ 110 w 114"/>
              <a:gd name="T15" fmla="*/ 46 h 312"/>
              <a:gd name="T16" fmla="*/ 66 w 114"/>
              <a:gd name="T17" fmla="*/ 80 h 312"/>
              <a:gd name="T18" fmla="*/ 33 w 114"/>
              <a:gd name="T19" fmla="*/ 35 h 312"/>
              <a:gd name="T20" fmla="*/ 77 w 114"/>
              <a:gd name="T21" fmla="*/ 5 h 312"/>
              <a:gd name="T22" fmla="*/ 110 w 114"/>
              <a:gd name="T23" fmla="*/ 46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" h="312">
                <a:moveTo>
                  <a:pt x="69" y="311"/>
                </a:moveTo>
                <a:lnTo>
                  <a:pt x="69" y="311"/>
                </a:lnTo>
                <a:cubicBezTo>
                  <a:pt x="0" y="300"/>
                  <a:pt x="0" y="300"/>
                  <a:pt x="0" y="30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97" y="121"/>
                  <a:pt x="97" y="121"/>
                  <a:pt x="97" y="121"/>
                </a:cubicBezTo>
                <a:lnTo>
                  <a:pt x="69" y="311"/>
                </a:lnTo>
                <a:close/>
                <a:moveTo>
                  <a:pt x="110" y="46"/>
                </a:moveTo>
                <a:lnTo>
                  <a:pt x="110" y="46"/>
                </a:lnTo>
                <a:cubicBezTo>
                  <a:pt x="108" y="69"/>
                  <a:pt x="88" y="82"/>
                  <a:pt x="66" y="80"/>
                </a:cubicBezTo>
                <a:cubicBezTo>
                  <a:pt x="47" y="77"/>
                  <a:pt x="31" y="58"/>
                  <a:pt x="33" y="35"/>
                </a:cubicBezTo>
                <a:cubicBezTo>
                  <a:pt x="36" y="16"/>
                  <a:pt x="58" y="0"/>
                  <a:pt x="77" y="5"/>
                </a:cubicBezTo>
                <a:cubicBezTo>
                  <a:pt x="99" y="8"/>
                  <a:pt x="113" y="27"/>
                  <a:pt x="110" y="46"/>
                </a:cubicBezTo>
                <a:close/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1" name="Freeform 93"/>
          <p:cNvSpPr>
            <a:spLocks noChangeArrowheads="1"/>
          </p:cNvSpPr>
          <p:nvPr/>
        </p:nvSpPr>
        <p:spPr bwMode="auto">
          <a:xfrm>
            <a:off x="8442189" y="3381382"/>
            <a:ext cx="116073" cy="116074"/>
          </a:xfrm>
          <a:custGeom>
            <a:avLst/>
            <a:gdLst>
              <a:gd name="T0" fmla="*/ 86 w 200"/>
              <a:gd name="T1" fmla="*/ 0 h 199"/>
              <a:gd name="T2" fmla="*/ 141 w 200"/>
              <a:gd name="T3" fmla="*/ 8 h 199"/>
              <a:gd name="T4" fmla="*/ 133 w 200"/>
              <a:gd name="T5" fmla="*/ 74 h 199"/>
              <a:gd name="T6" fmla="*/ 199 w 200"/>
              <a:gd name="T7" fmla="*/ 82 h 199"/>
              <a:gd name="T8" fmla="*/ 191 w 200"/>
              <a:gd name="T9" fmla="*/ 140 h 199"/>
              <a:gd name="T10" fmla="*/ 125 w 200"/>
              <a:gd name="T11" fmla="*/ 129 h 199"/>
              <a:gd name="T12" fmla="*/ 114 w 200"/>
              <a:gd name="T13" fmla="*/ 198 h 199"/>
              <a:gd name="T14" fmla="*/ 58 w 200"/>
              <a:gd name="T15" fmla="*/ 190 h 199"/>
              <a:gd name="T16" fmla="*/ 69 w 200"/>
              <a:gd name="T17" fmla="*/ 121 h 199"/>
              <a:gd name="T18" fmla="*/ 0 w 200"/>
              <a:gd name="T19" fmla="*/ 113 h 199"/>
              <a:gd name="T20" fmla="*/ 9 w 200"/>
              <a:gd name="T21" fmla="*/ 57 h 199"/>
              <a:gd name="T22" fmla="*/ 75 w 200"/>
              <a:gd name="T23" fmla="*/ 66 h 199"/>
              <a:gd name="T24" fmla="*/ 86 w 200"/>
              <a:gd name="T25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0" h="199">
                <a:moveTo>
                  <a:pt x="86" y="0"/>
                </a:moveTo>
                <a:lnTo>
                  <a:pt x="141" y="8"/>
                </a:lnTo>
                <a:lnTo>
                  <a:pt x="133" y="74"/>
                </a:lnTo>
                <a:lnTo>
                  <a:pt x="199" y="82"/>
                </a:lnTo>
                <a:lnTo>
                  <a:pt x="191" y="140"/>
                </a:lnTo>
                <a:lnTo>
                  <a:pt x="125" y="129"/>
                </a:lnTo>
                <a:lnTo>
                  <a:pt x="114" y="198"/>
                </a:lnTo>
                <a:lnTo>
                  <a:pt x="58" y="190"/>
                </a:lnTo>
                <a:lnTo>
                  <a:pt x="69" y="121"/>
                </a:lnTo>
                <a:lnTo>
                  <a:pt x="0" y="113"/>
                </a:lnTo>
                <a:lnTo>
                  <a:pt x="9" y="57"/>
                </a:lnTo>
                <a:lnTo>
                  <a:pt x="75" y="66"/>
                </a:lnTo>
                <a:lnTo>
                  <a:pt x="86" y="0"/>
                </a:lnTo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2" name="Freeform 94"/>
          <p:cNvSpPr>
            <a:spLocks noChangeArrowheads="1"/>
          </p:cNvSpPr>
          <p:nvPr/>
        </p:nvSpPr>
        <p:spPr bwMode="auto">
          <a:xfrm>
            <a:off x="8576317" y="3340111"/>
            <a:ext cx="154765" cy="185718"/>
          </a:xfrm>
          <a:custGeom>
            <a:avLst/>
            <a:gdLst>
              <a:gd name="T0" fmla="*/ 152 w 263"/>
              <a:gd name="T1" fmla="*/ 286 h 318"/>
              <a:gd name="T2" fmla="*/ 152 w 263"/>
              <a:gd name="T3" fmla="*/ 286 h 318"/>
              <a:gd name="T4" fmla="*/ 152 w 263"/>
              <a:gd name="T5" fmla="*/ 286 h 318"/>
              <a:gd name="T6" fmla="*/ 91 w 263"/>
              <a:gd name="T7" fmla="*/ 306 h 318"/>
              <a:gd name="T8" fmla="*/ 9 w 263"/>
              <a:gd name="T9" fmla="*/ 190 h 318"/>
              <a:gd name="T10" fmla="*/ 119 w 263"/>
              <a:gd name="T11" fmla="*/ 102 h 318"/>
              <a:gd name="T12" fmla="*/ 174 w 263"/>
              <a:gd name="T13" fmla="*/ 135 h 318"/>
              <a:gd name="T14" fmla="*/ 193 w 263"/>
              <a:gd name="T15" fmla="*/ 0 h 318"/>
              <a:gd name="T16" fmla="*/ 262 w 263"/>
              <a:gd name="T17" fmla="*/ 8 h 318"/>
              <a:gd name="T18" fmla="*/ 218 w 263"/>
              <a:gd name="T19" fmla="*/ 317 h 318"/>
              <a:gd name="T20" fmla="*/ 149 w 263"/>
              <a:gd name="T21" fmla="*/ 306 h 318"/>
              <a:gd name="T22" fmla="*/ 152 w 263"/>
              <a:gd name="T23" fmla="*/ 286 h 318"/>
              <a:gd name="T24" fmla="*/ 80 w 263"/>
              <a:gd name="T25" fmla="*/ 201 h 318"/>
              <a:gd name="T26" fmla="*/ 80 w 263"/>
              <a:gd name="T27" fmla="*/ 201 h 318"/>
              <a:gd name="T28" fmla="*/ 116 w 263"/>
              <a:gd name="T29" fmla="*/ 248 h 318"/>
              <a:gd name="T30" fmla="*/ 166 w 263"/>
              <a:gd name="T31" fmla="*/ 212 h 318"/>
              <a:gd name="T32" fmla="*/ 127 w 263"/>
              <a:gd name="T33" fmla="*/ 162 h 318"/>
              <a:gd name="T34" fmla="*/ 80 w 263"/>
              <a:gd name="T35" fmla="*/ 201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63" h="318">
                <a:moveTo>
                  <a:pt x="152" y="286"/>
                </a:moveTo>
                <a:lnTo>
                  <a:pt x="152" y="286"/>
                </a:lnTo>
                <a:lnTo>
                  <a:pt x="152" y="286"/>
                </a:lnTo>
                <a:cubicBezTo>
                  <a:pt x="138" y="303"/>
                  <a:pt x="114" y="308"/>
                  <a:pt x="91" y="306"/>
                </a:cubicBezTo>
                <a:cubicBezTo>
                  <a:pt x="33" y="297"/>
                  <a:pt x="0" y="245"/>
                  <a:pt x="9" y="190"/>
                </a:cubicBezTo>
                <a:cubicBezTo>
                  <a:pt x="17" y="135"/>
                  <a:pt x="64" y="93"/>
                  <a:pt x="119" y="102"/>
                </a:cubicBezTo>
                <a:cubicBezTo>
                  <a:pt x="141" y="104"/>
                  <a:pt x="163" y="116"/>
                  <a:pt x="174" y="135"/>
                </a:cubicBezTo>
                <a:cubicBezTo>
                  <a:pt x="193" y="0"/>
                  <a:pt x="193" y="0"/>
                  <a:pt x="193" y="0"/>
                </a:cubicBezTo>
                <a:cubicBezTo>
                  <a:pt x="262" y="8"/>
                  <a:pt x="262" y="8"/>
                  <a:pt x="262" y="8"/>
                </a:cubicBezTo>
                <a:cubicBezTo>
                  <a:pt x="218" y="317"/>
                  <a:pt x="218" y="317"/>
                  <a:pt x="218" y="317"/>
                </a:cubicBezTo>
                <a:cubicBezTo>
                  <a:pt x="149" y="306"/>
                  <a:pt x="149" y="306"/>
                  <a:pt x="149" y="306"/>
                </a:cubicBezTo>
                <a:lnTo>
                  <a:pt x="152" y="286"/>
                </a:lnTo>
                <a:close/>
                <a:moveTo>
                  <a:pt x="80" y="201"/>
                </a:moveTo>
                <a:lnTo>
                  <a:pt x="80" y="201"/>
                </a:lnTo>
                <a:cubicBezTo>
                  <a:pt x="75" y="223"/>
                  <a:pt x="89" y="245"/>
                  <a:pt x="116" y="248"/>
                </a:cubicBezTo>
                <a:cubicBezTo>
                  <a:pt x="144" y="254"/>
                  <a:pt x="163" y="237"/>
                  <a:pt x="166" y="212"/>
                </a:cubicBezTo>
                <a:cubicBezTo>
                  <a:pt x="168" y="187"/>
                  <a:pt x="155" y="168"/>
                  <a:pt x="127" y="162"/>
                </a:cubicBezTo>
                <a:cubicBezTo>
                  <a:pt x="102" y="160"/>
                  <a:pt x="83" y="176"/>
                  <a:pt x="80" y="201"/>
                </a:cubicBezTo>
                <a:close/>
              </a:path>
            </a:pathLst>
          </a:custGeom>
          <a:solidFill>
            <a:srgbClr val="6F43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3" name="Freeform 95"/>
          <p:cNvSpPr>
            <a:spLocks noChangeArrowheads="1"/>
          </p:cNvSpPr>
          <p:nvPr/>
        </p:nvSpPr>
        <p:spPr bwMode="auto">
          <a:xfrm>
            <a:off x="8044958" y="3180190"/>
            <a:ext cx="185719" cy="221829"/>
          </a:xfrm>
          <a:custGeom>
            <a:avLst/>
            <a:gdLst>
              <a:gd name="T0" fmla="*/ 64 w 318"/>
              <a:gd name="T1" fmla="*/ 278 h 381"/>
              <a:gd name="T2" fmla="*/ 44 w 318"/>
              <a:gd name="T3" fmla="*/ 369 h 381"/>
              <a:gd name="T4" fmla="*/ 0 w 318"/>
              <a:gd name="T5" fmla="*/ 380 h 381"/>
              <a:gd name="T6" fmla="*/ 77 w 318"/>
              <a:gd name="T7" fmla="*/ 0 h 381"/>
              <a:gd name="T8" fmla="*/ 317 w 318"/>
              <a:gd name="T9" fmla="*/ 306 h 381"/>
              <a:gd name="T10" fmla="*/ 273 w 318"/>
              <a:gd name="T11" fmla="*/ 317 h 381"/>
              <a:gd name="T12" fmla="*/ 215 w 318"/>
              <a:gd name="T13" fmla="*/ 242 h 381"/>
              <a:gd name="T14" fmla="*/ 64 w 318"/>
              <a:gd name="T15" fmla="*/ 278 h 381"/>
              <a:gd name="T16" fmla="*/ 99 w 318"/>
              <a:gd name="T17" fmla="*/ 88 h 381"/>
              <a:gd name="T18" fmla="*/ 72 w 318"/>
              <a:gd name="T19" fmla="*/ 237 h 381"/>
              <a:gd name="T20" fmla="*/ 191 w 318"/>
              <a:gd name="T21" fmla="*/ 209 h 381"/>
              <a:gd name="T22" fmla="*/ 99 w 318"/>
              <a:gd name="T23" fmla="*/ 88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8" h="381">
                <a:moveTo>
                  <a:pt x="64" y="278"/>
                </a:moveTo>
                <a:lnTo>
                  <a:pt x="44" y="369"/>
                </a:lnTo>
                <a:lnTo>
                  <a:pt x="0" y="380"/>
                </a:lnTo>
                <a:lnTo>
                  <a:pt x="77" y="0"/>
                </a:lnTo>
                <a:lnTo>
                  <a:pt x="317" y="306"/>
                </a:lnTo>
                <a:lnTo>
                  <a:pt x="273" y="317"/>
                </a:lnTo>
                <a:lnTo>
                  <a:pt x="215" y="242"/>
                </a:lnTo>
                <a:lnTo>
                  <a:pt x="64" y="278"/>
                </a:lnTo>
                <a:close/>
                <a:moveTo>
                  <a:pt x="99" y="88"/>
                </a:moveTo>
                <a:lnTo>
                  <a:pt x="72" y="237"/>
                </a:lnTo>
                <a:lnTo>
                  <a:pt x="191" y="209"/>
                </a:lnTo>
                <a:lnTo>
                  <a:pt x="99" y="88"/>
                </a:lnTo>
                <a:close/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4" name="Freeform 96"/>
          <p:cNvSpPr>
            <a:spLocks noChangeArrowheads="1"/>
          </p:cNvSpPr>
          <p:nvPr/>
        </p:nvSpPr>
        <p:spPr bwMode="auto">
          <a:xfrm>
            <a:off x="8627906" y="3879210"/>
            <a:ext cx="149607" cy="216671"/>
          </a:xfrm>
          <a:custGeom>
            <a:avLst/>
            <a:gdLst>
              <a:gd name="T0" fmla="*/ 107 w 257"/>
              <a:gd name="T1" fmla="*/ 160 h 371"/>
              <a:gd name="T2" fmla="*/ 107 w 257"/>
              <a:gd name="T3" fmla="*/ 160 h 371"/>
              <a:gd name="T4" fmla="*/ 159 w 257"/>
              <a:gd name="T5" fmla="*/ 91 h 371"/>
              <a:gd name="T6" fmla="*/ 90 w 257"/>
              <a:gd name="T7" fmla="*/ 50 h 371"/>
              <a:gd name="T8" fmla="*/ 46 w 257"/>
              <a:gd name="T9" fmla="*/ 108 h 371"/>
              <a:gd name="T10" fmla="*/ 5 w 257"/>
              <a:gd name="T11" fmla="*/ 119 h 371"/>
              <a:gd name="T12" fmla="*/ 82 w 257"/>
              <a:gd name="T13" fmla="*/ 11 h 371"/>
              <a:gd name="T14" fmla="*/ 198 w 257"/>
              <a:gd name="T15" fmla="*/ 80 h 371"/>
              <a:gd name="T16" fmla="*/ 173 w 257"/>
              <a:gd name="T17" fmla="*/ 163 h 371"/>
              <a:gd name="T18" fmla="*/ 240 w 257"/>
              <a:gd name="T19" fmla="*/ 235 h 371"/>
              <a:gd name="T20" fmla="*/ 159 w 257"/>
              <a:gd name="T21" fmla="*/ 359 h 371"/>
              <a:gd name="T22" fmla="*/ 36 w 257"/>
              <a:gd name="T23" fmla="*/ 293 h 371"/>
              <a:gd name="T24" fmla="*/ 77 w 257"/>
              <a:gd name="T25" fmla="*/ 284 h 371"/>
              <a:gd name="T26" fmla="*/ 154 w 257"/>
              <a:gd name="T27" fmla="*/ 323 h 371"/>
              <a:gd name="T28" fmla="*/ 201 w 257"/>
              <a:gd name="T29" fmla="*/ 243 h 371"/>
              <a:gd name="T30" fmla="*/ 115 w 257"/>
              <a:gd name="T31" fmla="*/ 194 h 371"/>
              <a:gd name="T32" fmla="*/ 107 w 257"/>
              <a:gd name="T33" fmla="*/ 16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7" h="371">
                <a:moveTo>
                  <a:pt x="107" y="160"/>
                </a:moveTo>
                <a:lnTo>
                  <a:pt x="107" y="160"/>
                </a:lnTo>
                <a:cubicBezTo>
                  <a:pt x="143" y="152"/>
                  <a:pt x="171" y="133"/>
                  <a:pt x="159" y="91"/>
                </a:cubicBezTo>
                <a:cubicBezTo>
                  <a:pt x="151" y="58"/>
                  <a:pt x="124" y="42"/>
                  <a:pt x="90" y="50"/>
                </a:cubicBezTo>
                <a:cubicBezTo>
                  <a:pt x="60" y="56"/>
                  <a:pt x="44" y="80"/>
                  <a:pt x="46" y="108"/>
                </a:cubicBezTo>
                <a:cubicBezTo>
                  <a:pt x="5" y="119"/>
                  <a:pt x="5" y="119"/>
                  <a:pt x="5" y="119"/>
                </a:cubicBezTo>
                <a:cubicBezTo>
                  <a:pt x="0" y="64"/>
                  <a:pt x="27" y="25"/>
                  <a:pt x="82" y="11"/>
                </a:cubicBezTo>
                <a:cubicBezTo>
                  <a:pt x="135" y="0"/>
                  <a:pt x="187" y="25"/>
                  <a:pt x="198" y="80"/>
                </a:cubicBezTo>
                <a:cubicBezTo>
                  <a:pt x="206" y="111"/>
                  <a:pt x="198" y="141"/>
                  <a:pt x="173" y="163"/>
                </a:cubicBezTo>
                <a:cubicBezTo>
                  <a:pt x="209" y="171"/>
                  <a:pt x="231" y="199"/>
                  <a:pt x="240" y="235"/>
                </a:cubicBezTo>
                <a:cubicBezTo>
                  <a:pt x="256" y="295"/>
                  <a:pt x="217" y="345"/>
                  <a:pt x="159" y="359"/>
                </a:cubicBezTo>
                <a:cubicBezTo>
                  <a:pt x="107" y="370"/>
                  <a:pt x="52" y="348"/>
                  <a:pt x="36" y="293"/>
                </a:cubicBezTo>
                <a:cubicBezTo>
                  <a:pt x="77" y="284"/>
                  <a:pt x="77" y="284"/>
                  <a:pt x="77" y="284"/>
                </a:cubicBezTo>
                <a:cubicBezTo>
                  <a:pt x="88" y="315"/>
                  <a:pt x="121" y="329"/>
                  <a:pt x="154" y="323"/>
                </a:cubicBezTo>
                <a:cubicBezTo>
                  <a:pt x="190" y="312"/>
                  <a:pt x="209" y="279"/>
                  <a:pt x="201" y="243"/>
                </a:cubicBezTo>
                <a:cubicBezTo>
                  <a:pt x="190" y="199"/>
                  <a:pt x="157" y="183"/>
                  <a:pt x="115" y="194"/>
                </a:cubicBezTo>
                <a:lnTo>
                  <a:pt x="107" y="160"/>
                </a:ln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4" name="Freeform 86"/>
          <p:cNvSpPr>
            <a:spLocks noChangeArrowheads="1"/>
          </p:cNvSpPr>
          <p:nvPr/>
        </p:nvSpPr>
        <p:spPr bwMode="auto">
          <a:xfrm>
            <a:off x="8292583" y="4395092"/>
            <a:ext cx="108335" cy="152185"/>
          </a:xfrm>
          <a:custGeom>
            <a:avLst/>
            <a:gdLst>
              <a:gd name="T0" fmla="*/ 72 w 186"/>
              <a:gd name="T1" fmla="*/ 66 h 260"/>
              <a:gd name="T2" fmla="*/ 80 w 186"/>
              <a:gd name="T3" fmla="*/ 105 h 260"/>
              <a:gd name="T4" fmla="*/ 149 w 186"/>
              <a:gd name="T5" fmla="*/ 91 h 260"/>
              <a:gd name="T6" fmla="*/ 160 w 186"/>
              <a:gd name="T7" fmla="*/ 141 h 260"/>
              <a:gd name="T8" fmla="*/ 91 w 186"/>
              <a:gd name="T9" fmla="*/ 157 h 260"/>
              <a:gd name="T10" fmla="*/ 102 w 186"/>
              <a:gd name="T11" fmla="*/ 195 h 260"/>
              <a:gd name="T12" fmla="*/ 173 w 186"/>
              <a:gd name="T13" fmla="*/ 179 h 260"/>
              <a:gd name="T14" fmla="*/ 185 w 186"/>
              <a:gd name="T15" fmla="*/ 231 h 260"/>
              <a:gd name="T16" fmla="*/ 52 w 186"/>
              <a:gd name="T17" fmla="*/ 259 h 260"/>
              <a:gd name="T18" fmla="*/ 0 w 186"/>
              <a:gd name="T19" fmla="*/ 27 h 260"/>
              <a:gd name="T20" fmla="*/ 132 w 186"/>
              <a:gd name="T21" fmla="*/ 0 h 260"/>
              <a:gd name="T22" fmla="*/ 143 w 186"/>
              <a:gd name="T23" fmla="*/ 49 h 260"/>
              <a:gd name="T24" fmla="*/ 72 w 186"/>
              <a:gd name="T25" fmla="*/ 66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86" h="260">
                <a:moveTo>
                  <a:pt x="72" y="66"/>
                </a:moveTo>
                <a:lnTo>
                  <a:pt x="80" y="105"/>
                </a:lnTo>
                <a:lnTo>
                  <a:pt x="149" y="91"/>
                </a:lnTo>
                <a:lnTo>
                  <a:pt x="160" y="141"/>
                </a:lnTo>
                <a:lnTo>
                  <a:pt x="91" y="157"/>
                </a:lnTo>
                <a:lnTo>
                  <a:pt x="102" y="195"/>
                </a:lnTo>
                <a:lnTo>
                  <a:pt x="173" y="179"/>
                </a:lnTo>
                <a:lnTo>
                  <a:pt x="185" y="231"/>
                </a:lnTo>
                <a:lnTo>
                  <a:pt x="52" y="259"/>
                </a:lnTo>
                <a:lnTo>
                  <a:pt x="0" y="27"/>
                </a:lnTo>
                <a:lnTo>
                  <a:pt x="132" y="0"/>
                </a:lnTo>
                <a:lnTo>
                  <a:pt x="143" y="49"/>
                </a:lnTo>
                <a:lnTo>
                  <a:pt x="72" y="66"/>
                </a:ln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5" name="Freeform 87"/>
          <p:cNvSpPr>
            <a:spLocks noChangeArrowheads="1"/>
          </p:cNvSpPr>
          <p:nvPr/>
        </p:nvSpPr>
        <p:spPr bwMode="auto">
          <a:xfrm>
            <a:off x="8408655" y="4423466"/>
            <a:ext cx="108335" cy="90281"/>
          </a:xfrm>
          <a:custGeom>
            <a:avLst/>
            <a:gdLst>
              <a:gd name="T0" fmla="*/ 158 w 184"/>
              <a:gd name="T1" fmla="*/ 0 h 153"/>
              <a:gd name="T2" fmla="*/ 166 w 184"/>
              <a:gd name="T3" fmla="*/ 45 h 153"/>
              <a:gd name="T4" fmla="*/ 9 w 184"/>
              <a:gd name="T5" fmla="*/ 81 h 153"/>
              <a:gd name="T6" fmla="*/ 0 w 184"/>
              <a:gd name="T7" fmla="*/ 34 h 153"/>
              <a:gd name="T8" fmla="*/ 158 w 184"/>
              <a:gd name="T9" fmla="*/ 0 h 153"/>
              <a:gd name="T10" fmla="*/ 174 w 184"/>
              <a:gd name="T11" fmla="*/ 72 h 153"/>
              <a:gd name="T12" fmla="*/ 183 w 184"/>
              <a:gd name="T13" fmla="*/ 119 h 153"/>
              <a:gd name="T14" fmla="*/ 25 w 184"/>
              <a:gd name="T15" fmla="*/ 152 h 153"/>
              <a:gd name="T16" fmla="*/ 14 w 184"/>
              <a:gd name="T17" fmla="*/ 108 h 153"/>
              <a:gd name="T18" fmla="*/ 174 w 184"/>
              <a:gd name="T19" fmla="*/ 72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4" h="153">
                <a:moveTo>
                  <a:pt x="158" y="0"/>
                </a:moveTo>
                <a:lnTo>
                  <a:pt x="166" y="45"/>
                </a:lnTo>
                <a:lnTo>
                  <a:pt x="9" y="81"/>
                </a:lnTo>
                <a:lnTo>
                  <a:pt x="0" y="34"/>
                </a:lnTo>
                <a:lnTo>
                  <a:pt x="158" y="0"/>
                </a:lnTo>
                <a:close/>
                <a:moveTo>
                  <a:pt x="174" y="72"/>
                </a:moveTo>
                <a:lnTo>
                  <a:pt x="183" y="119"/>
                </a:lnTo>
                <a:lnTo>
                  <a:pt x="25" y="152"/>
                </a:lnTo>
                <a:lnTo>
                  <a:pt x="14" y="108"/>
                </a:lnTo>
                <a:lnTo>
                  <a:pt x="174" y="72"/>
                </a:lnTo>
                <a:close/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6" name="Freeform 88"/>
          <p:cNvSpPr>
            <a:spLocks noChangeArrowheads="1"/>
          </p:cNvSpPr>
          <p:nvPr/>
        </p:nvSpPr>
        <p:spPr bwMode="auto">
          <a:xfrm>
            <a:off x="8524729" y="4371877"/>
            <a:ext cx="175400" cy="126392"/>
          </a:xfrm>
          <a:custGeom>
            <a:avLst/>
            <a:gdLst>
              <a:gd name="T0" fmla="*/ 58 w 302"/>
              <a:gd name="T1" fmla="*/ 68 h 218"/>
              <a:gd name="T2" fmla="*/ 58 w 302"/>
              <a:gd name="T3" fmla="*/ 68 h 218"/>
              <a:gd name="T4" fmla="*/ 61 w 302"/>
              <a:gd name="T5" fmla="*/ 68 h 218"/>
              <a:gd name="T6" fmla="*/ 105 w 302"/>
              <a:gd name="T7" fmla="*/ 32 h 218"/>
              <a:gd name="T8" fmla="*/ 166 w 302"/>
              <a:gd name="T9" fmla="*/ 49 h 218"/>
              <a:gd name="T10" fmla="*/ 213 w 302"/>
              <a:gd name="T11" fmla="*/ 8 h 218"/>
              <a:gd name="T12" fmla="*/ 279 w 302"/>
              <a:gd name="T13" fmla="*/ 60 h 218"/>
              <a:gd name="T14" fmla="*/ 301 w 302"/>
              <a:gd name="T15" fmla="*/ 159 h 218"/>
              <a:gd name="T16" fmla="*/ 245 w 302"/>
              <a:gd name="T17" fmla="*/ 173 h 218"/>
              <a:gd name="T18" fmla="*/ 229 w 302"/>
              <a:gd name="T19" fmla="*/ 96 h 218"/>
              <a:gd name="T20" fmla="*/ 196 w 302"/>
              <a:gd name="T21" fmla="*/ 57 h 218"/>
              <a:gd name="T22" fmla="*/ 179 w 302"/>
              <a:gd name="T23" fmla="*/ 107 h 218"/>
              <a:gd name="T24" fmla="*/ 196 w 302"/>
              <a:gd name="T25" fmla="*/ 184 h 218"/>
              <a:gd name="T26" fmla="*/ 138 w 302"/>
              <a:gd name="T27" fmla="*/ 195 h 218"/>
              <a:gd name="T28" fmla="*/ 121 w 302"/>
              <a:gd name="T29" fmla="*/ 121 h 218"/>
              <a:gd name="T30" fmla="*/ 88 w 302"/>
              <a:gd name="T31" fmla="*/ 82 h 218"/>
              <a:gd name="T32" fmla="*/ 72 w 302"/>
              <a:gd name="T33" fmla="*/ 132 h 218"/>
              <a:gd name="T34" fmla="*/ 88 w 302"/>
              <a:gd name="T35" fmla="*/ 206 h 218"/>
              <a:gd name="T36" fmla="*/ 33 w 302"/>
              <a:gd name="T37" fmla="*/ 217 h 218"/>
              <a:gd name="T38" fmla="*/ 0 w 302"/>
              <a:gd name="T39" fmla="*/ 60 h 218"/>
              <a:gd name="T40" fmla="*/ 55 w 302"/>
              <a:gd name="T41" fmla="*/ 49 h 218"/>
              <a:gd name="T42" fmla="*/ 58 w 302"/>
              <a:gd name="T43" fmla="*/ 6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02" h="218">
                <a:moveTo>
                  <a:pt x="58" y="68"/>
                </a:moveTo>
                <a:lnTo>
                  <a:pt x="58" y="68"/>
                </a:lnTo>
                <a:cubicBezTo>
                  <a:pt x="61" y="68"/>
                  <a:pt x="61" y="68"/>
                  <a:pt x="61" y="68"/>
                </a:cubicBezTo>
                <a:cubicBezTo>
                  <a:pt x="69" y="46"/>
                  <a:pt x="83" y="35"/>
                  <a:pt x="105" y="32"/>
                </a:cubicBezTo>
                <a:cubicBezTo>
                  <a:pt x="127" y="27"/>
                  <a:pt x="149" y="32"/>
                  <a:pt x="166" y="49"/>
                </a:cubicBezTo>
                <a:cubicBezTo>
                  <a:pt x="171" y="27"/>
                  <a:pt x="190" y="13"/>
                  <a:pt x="213" y="8"/>
                </a:cubicBezTo>
                <a:cubicBezTo>
                  <a:pt x="251" y="0"/>
                  <a:pt x="270" y="24"/>
                  <a:pt x="279" y="60"/>
                </a:cubicBezTo>
                <a:cubicBezTo>
                  <a:pt x="301" y="159"/>
                  <a:pt x="301" y="159"/>
                  <a:pt x="301" y="159"/>
                </a:cubicBezTo>
                <a:cubicBezTo>
                  <a:pt x="245" y="173"/>
                  <a:pt x="245" y="173"/>
                  <a:pt x="245" y="173"/>
                </a:cubicBezTo>
                <a:cubicBezTo>
                  <a:pt x="229" y="96"/>
                  <a:pt x="229" y="96"/>
                  <a:pt x="229" y="96"/>
                </a:cubicBezTo>
                <a:cubicBezTo>
                  <a:pt x="226" y="79"/>
                  <a:pt x="221" y="54"/>
                  <a:pt x="196" y="57"/>
                </a:cubicBezTo>
                <a:cubicBezTo>
                  <a:pt x="171" y="66"/>
                  <a:pt x="174" y="88"/>
                  <a:pt x="179" y="10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138" y="195"/>
                  <a:pt x="138" y="195"/>
                  <a:pt x="138" y="195"/>
                </a:cubicBezTo>
                <a:cubicBezTo>
                  <a:pt x="121" y="121"/>
                  <a:pt x="121" y="121"/>
                  <a:pt x="121" y="121"/>
                </a:cubicBezTo>
                <a:cubicBezTo>
                  <a:pt x="119" y="101"/>
                  <a:pt x="113" y="77"/>
                  <a:pt x="88" y="82"/>
                </a:cubicBezTo>
                <a:cubicBezTo>
                  <a:pt x="63" y="88"/>
                  <a:pt x="69" y="112"/>
                  <a:pt x="72" y="132"/>
                </a:cubicBezTo>
                <a:cubicBezTo>
                  <a:pt x="88" y="206"/>
                  <a:pt x="88" y="206"/>
                  <a:pt x="88" y="206"/>
                </a:cubicBezTo>
                <a:cubicBezTo>
                  <a:pt x="33" y="217"/>
                  <a:pt x="33" y="217"/>
                  <a:pt x="33" y="217"/>
                </a:cubicBezTo>
                <a:cubicBezTo>
                  <a:pt x="0" y="60"/>
                  <a:pt x="0" y="60"/>
                  <a:pt x="0" y="60"/>
                </a:cubicBezTo>
                <a:cubicBezTo>
                  <a:pt x="55" y="49"/>
                  <a:pt x="55" y="49"/>
                  <a:pt x="55" y="49"/>
                </a:cubicBezTo>
                <a:lnTo>
                  <a:pt x="58" y="68"/>
                </a:ln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7" name="Freeform 89"/>
          <p:cNvSpPr>
            <a:spLocks noChangeArrowheads="1"/>
          </p:cNvSpPr>
          <p:nvPr/>
        </p:nvSpPr>
        <p:spPr bwMode="auto">
          <a:xfrm>
            <a:off x="8697549" y="4353822"/>
            <a:ext cx="87700" cy="105755"/>
          </a:xfrm>
          <a:custGeom>
            <a:avLst/>
            <a:gdLst>
              <a:gd name="T0" fmla="*/ 130 w 152"/>
              <a:gd name="T1" fmla="*/ 52 h 183"/>
              <a:gd name="T2" fmla="*/ 130 w 152"/>
              <a:gd name="T3" fmla="*/ 52 h 183"/>
              <a:gd name="T4" fmla="*/ 99 w 152"/>
              <a:gd name="T5" fmla="*/ 47 h 183"/>
              <a:gd name="T6" fmla="*/ 69 w 152"/>
              <a:gd name="T7" fmla="*/ 94 h 183"/>
              <a:gd name="T8" fmla="*/ 115 w 152"/>
              <a:gd name="T9" fmla="*/ 124 h 183"/>
              <a:gd name="T10" fmla="*/ 143 w 152"/>
              <a:gd name="T11" fmla="*/ 108 h 183"/>
              <a:gd name="T12" fmla="*/ 151 w 152"/>
              <a:gd name="T13" fmla="*/ 155 h 183"/>
              <a:gd name="T14" fmla="*/ 115 w 152"/>
              <a:gd name="T15" fmla="*/ 171 h 183"/>
              <a:gd name="T16" fmla="*/ 11 w 152"/>
              <a:gd name="T17" fmla="*/ 108 h 183"/>
              <a:gd name="T18" fmla="*/ 80 w 152"/>
              <a:gd name="T19" fmla="*/ 3 h 183"/>
              <a:gd name="T20" fmla="*/ 119 w 152"/>
              <a:gd name="T21" fmla="*/ 3 h 183"/>
              <a:gd name="T22" fmla="*/ 130 w 152"/>
              <a:gd name="T23" fmla="*/ 52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2" h="183">
                <a:moveTo>
                  <a:pt x="130" y="52"/>
                </a:moveTo>
                <a:lnTo>
                  <a:pt x="130" y="52"/>
                </a:lnTo>
                <a:cubicBezTo>
                  <a:pt x="121" y="47"/>
                  <a:pt x="110" y="44"/>
                  <a:pt x="99" y="47"/>
                </a:cubicBezTo>
                <a:cubicBezTo>
                  <a:pt x="77" y="52"/>
                  <a:pt x="63" y="72"/>
                  <a:pt x="69" y="94"/>
                </a:cubicBezTo>
                <a:cubicBezTo>
                  <a:pt x="74" y="116"/>
                  <a:pt x="94" y="130"/>
                  <a:pt x="115" y="124"/>
                </a:cubicBezTo>
                <a:cubicBezTo>
                  <a:pt x="127" y="121"/>
                  <a:pt x="135" y="116"/>
                  <a:pt x="143" y="108"/>
                </a:cubicBezTo>
                <a:cubicBezTo>
                  <a:pt x="151" y="155"/>
                  <a:pt x="151" y="155"/>
                  <a:pt x="151" y="155"/>
                </a:cubicBezTo>
                <a:cubicBezTo>
                  <a:pt x="140" y="163"/>
                  <a:pt x="130" y="168"/>
                  <a:pt x="115" y="171"/>
                </a:cubicBezTo>
                <a:cubicBezTo>
                  <a:pt x="69" y="182"/>
                  <a:pt x="22" y="155"/>
                  <a:pt x="11" y="108"/>
                </a:cubicBezTo>
                <a:cubicBezTo>
                  <a:pt x="0" y="58"/>
                  <a:pt x="30" y="14"/>
                  <a:pt x="80" y="3"/>
                </a:cubicBezTo>
                <a:cubicBezTo>
                  <a:pt x="94" y="0"/>
                  <a:pt x="108" y="0"/>
                  <a:pt x="119" y="3"/>
                </a:cubicBezTo>
                <a:lnTo>
                  <a:pt x="130" y="52"/>
                </a:ln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5" name="Freeform 97"/>
          <p:cNvSpPr>
            <a:spLocks noChangeArrowheads="1"/>
          </p:cNvSpPr>
          <p:nvPr/>
        </p:nvSpPr>
        <p:spPr bwMode="auto">
          <a:xfrm>
            <a:off x="8754296" y="4255804"/>
            <a:ext cx="72223" cy="85120"/>
          </a:xfrm>
          <a:custGeom>
            <a:avLst/>
            <a:gdLst>
              <a:gd name="T0" fmla="*/ 116 w 123"/>
              <a:gd name="T1" fmla="*/ 96 h 147"/>
              <a:gd name="T2" fmla="*/ 116 w 123"/>
              <a:gd name="T3" fmla="*/ 96 h 147"/>
              <a:gd name="T4" fmla="*/ 122 w 123"/>
              <a:gd name="T5" fmla="*/ 124 h 147"/>
              <a:gd name="T6" fmla="*/ 23 w 123"/>
              <a:gd name="T7" fmla="*/ 146 h 147"/>
              <a:gd name="T8" fmla="*/ 61 w 123"/>
              <a:gd name="T9" fmla="*/ 80 h 147"/>
              <a:gd name="T10" fmla="*/ 69 w 123"/>
              <a:gd name="T11" fmla="*/ 44 h 147"/>
              <a:gd name="T12" fmla="*/ 50 w 123"/>
              <a:gd name="T13" fmla="*/ 33 h 147"/>
              <a:gd name="T14" fmla="*/ 42 w 123"/>
              <a:gd name="T15" fmla="*/ 49 h 147"/>
              <a:gd name="T16" fmla="*/ 42 w 123"/>
              <a:gd name="T17" fmla="*/ 55 h 147"/>
              <a:gd name="T18" fmla="*/ 6 w 123"/>
              <a:gd name="T19" fmla="*/ 63 h 147"/>
              <a:gd name="T20" fmla="*/ 44 w 123"/>
              <a:gd name="T21" fmla="*/ 5 h 147"/>
              <a:gd name="T22" fmla="*/ 102 w 123"/>
              <a:gd name="T23" fmla="*/ 38 h 147"/>
              <a:gd name="T24" fmla="*/ 91 w 123"/>
              <a:gd name="T25" fmla="*/ 83 h 147"/>
              <a:gd name="T26" fmla="*/ 75 w 123"/>
              <a:gd name="T27" fmla="*/ 105 h 147"/>
              <a:gd name="T28" fmla="*/ 116 w 123"/>
              <a:gd name="T29" fmla="*/ 96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3" h="147">
                <a:moveTo>
                  <a:pt x="116" y="96"/>
                </a:moveTo>
                <a:lnTo>
                  <a:pt x="116" y="96"/>
                </a:lnTo>
                <a:cubicBezTo>
                  <a:pt x="122" y="124"/>
                  <a:pt x="122" y="124"/>
                  <a:pt x="122" y="124"/>
                </a:cubicBezTo>
                <a:cubicBezTo>
                  <a:pt x="23" y="146"/>
                  <a:pt x="23" y="146"/>
                  <a:pt x="23" y="146"/>
                </a:cubicBezTo>
                <a:cubicBezTo>
                  <a:pt x="61" y="80"/>
                  <a:pt x="61" y="80"/>
                  <a:pt x="61" y="80"/>
                </a:cubicBezTo>
                <a:cubicBezTo>
                  <a:pt x="66" y="69"/>
                  <a:pt x="72" y="58"/>
                  <a:pt x="69" y="44"/>
                </a:cubicBezTo>
                <a:cubicBezTo>
                  <a:pt x="66" y="38"/>
                  <a:pt x="58" y="30"/>
                  <a:pt x="50" y="33"/>
                </a:cubicBezTo>
                <a:cubicBezTo>
                  <a:pt x="42" y="33"/>
                  <a:pt x="39" y="41"/>
                  <a:pt x="42" y="49"/>
                </a:cubicBezTo>
                <a:cubicBezTo>
                  <a:pt x="42" y="52"/>
                  <a:pt x="42" y="55"/>
                  <a:pt x="42" y="55"/>
                </a:cubicBezTo>
                <a:cubicBezTo>
                  <a:pt x="6" y="63"/>
                  <a:pt x="6" y="63"/>
                  <a:pt x="6" y="63"/>
                </a:cubicBezTo>
                <a:cubicBezTo>
                  <a:pt x="0" y="36"/>
                  <a:pt x="14" y="11"/>
                  <a:pt x="44" y="5"/>
                </a:cubicBezTo>
                <a:cubicBezTo>
                  <a:pt x="69" y="0"/>
                  <a:pt x="97" y="11"/>
                  <a:pt x="102" y="38"/>
                </a:cubicBezTo>
                <a:cubicBezTo>
                  <a:pt x="105" y="55"/>
                  <a:pt x="100" y="69"/>
                  <a:pt x="91" y="83"/>
                </a:cubicBezTo>
                <a:cubicBezTo>
                  <a:pt x="75" y="105"/>
                  <a:pt x="75" y="105"/>
                  <a:pt x="75" y="105"/>
                </a:cubicBezTo>
                <a:lnTo>
                  <a:pt x="116" y="96"/>
                </a:lnTo>
              </a:path>
            </a:pathLst>
          </a:custGeom>
          <a:solidFill>
            <a:srgbClr val="B0705C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6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4" name="Subtitle 2"/>
          <p:cNvSpPr txBox="1"/>
          <p:nvPr/>
        </p:nvSpPr>
        <p:spPr>
          <a:xfrm>
            <a:off x="1954223" y="2664376"/>
            <a:ext cx="3815907" cy="567239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8565">
              <a:lnSpc>
                <a:spcPct val="110000"/>
              </a:lnSpc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此处添加详细文本描述，建议与标题相关并符合整体语言风格，语言描述尽量简洁生动。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2013009" y="2292871"/>
            <a:ext cx="1723549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565"/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</a:t>
            </a:r>
            <a:r>
              <a:rPr lang="zh-CN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添加标题</a:t>
            </a:r>
            <a:endParaRPr lang="en-US" altLang="zh-CN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46" name="Subtitle 2"/>
          <p:cNvSpPr txBox="1"/>
          <p:nvPr/>
        </p:nvSpPr>
        <p:spPr>
          <a:xfrm>
            <a:off x="1954221" y="3978439"/>
            <a:ext cx="3815907" cy="567239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8565">
              <a:lnSpc>
                <a:spcPct val="110000"/>
              </a:lnSpc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此处添加详细文本描述，建议与标题相关并符合整体语言风格，语言描述尽量简洁生动。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2013009" y="3606932"/>
            <a:ext cx="1723549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565"/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</a:t>
            </a:r>
            <a:r>
              <a:rPr lang="zh-CN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添加标题</a:t>
            </a:r>
            <a:endParaRPr lang="en-US" altLang="zh-CN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1069801" y="2279020"/>
            <a:ext cx="848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charset="0"/>
              </a:rPr>
              <a:t>01</a:t>
            </a:r>
            <a:endParaRPr lang="en-US" sz="4200" b="1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069801" y="4951940"/>
            <a:ext cx="848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charset="0"/>
              </a:rPr>
              <a:t>03</a:t>
            </a:r>
            <a:endParaRPr lang="en-US" sz="4200" b="1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1069801" y="3588960"/>
            <a:ext cx="848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b="1" dirty="0">
                <a:solidFill>
                  <a:srgbClr val="B070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Black" charset="0"/>
              </a:rPr>
              <a:t>02</a:t>
            </a:r>
            <a:endParaRPr lang="en-US" sz="4200" b="1" dirty="0">
              <a:solidFill>
                <a:srgbClr val="B070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Black" charset="0"/>
            </a:endParaRPr>
          </a:p>
        </p:txBody>
      </p:sp>
      <p:sp>
        <p:nvSpPr>
          <p:cNvPr id="99" name="Subtitle 2"/>
          <p:cNvSpPr txBox="1"/>
          <p:nvPr/>
        </p:nvSpPr>
        <p:spPr>
          <a:xfrm>
            <a:off x="1918110" y="5323448"/>
            <a:ext cx="3815907" cy="567239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1218565">
              <a:lnSpc>
                <a:spcPct val="110000"/>
              </a:lnSpc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此处添加详细文本描述，建议与标题相关并符合整体语言风格，语言描述尽量简洁生动。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00" name="TextBox 246"/>
          <p:cNvSpPr txBox="1"/>
          <p:nvPr/>
        </p:nvSpPr>
        <p:spPr>
          <a:xfrm>
            <a:off x="1976898" y="4951940"/>
            <a:ext cx="1723549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1218565"/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此处</a:t>
            </a:r>
            <a:r>
              <a:rPr lang="zh-CN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添加标题</a:t>
            </a:r>
            <a:endParaRPr lang="en-US" altLang="zh-CN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348997" y="2085609"/>
            <a:ext cx="4250204" cy="3934545"/>
          </a:xfrm>
          <a:custGeom>
            <a:avLst/>
            <a:gdLst>
              <a:gd name="connsiteX0" fmla="*/ 0 w 4250204"/>
              <a:gd name="connsiteY0" fmla="*/ 0 h 3934545"/>
              <a:gd name="connsiteX1" fmla="*/ 4250204 w 4250204"/>
              <a:gd name="connsiteY1" fmla="*/ 0 h 3934545"/>
              <a:gd name="connsiteX2" fmla="*/ 4250204 w 4250204"/>
              <a:gd name="connsiteY2" fmla="*/ 3934545 h 3934545"/>
              <a:gd name="connsiteX3" fmla="*/ 0 w 4250204"/>
              <a:gd name="connsiteY3" fmla="*/ 3934545 h 393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0204" h="3934545">
                <a:moveTo>
                  <a:pt x="0" y="0"/>
                </a:moveTo>
                <a:lnTo>
                  <a:pt x="4250204" y="0"/>
                </a:lnTo>
                <a:lnTo>
                  <a:pt x="4250204" y="3934545"/>
                </a:lnTo>
                <a:lnTo>
                  <a:pt x="0" y="3934545"/>
                </a:lnTo>
                <a:close/>
              </a:path>
            </a:pathLst>
          </a:custGeom>
        </p:spPr>
      </p:pic>
      <p:sp>
        <p:nvSpPr>
          <p:cNvPr id="30958" name="PA_形状 30958"/>
          <p:cNvSpPr/>
          <p:nvPr>
            <p:custDataLst>
              <p:tags r:id="rId2"/>
            </p:custDataLst>
          </p:nvPr>
        </p:nvSpPr>
        <p:spPr>
          <a:xfrm>
            <a:off x="7214548" y="2153662"/>
            <a:ext cx="1" cy="3102540"/>
          </a:xfrm>
          <a:prstGeom prst="line">
            <a:avLst/>
          </a:prstGeom>
          <a:noFill/>
          <a:ln w="63500" cap="flat">
            <a:solidFill>
              <a:srgbClr val="E5E5E5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948" name="PA_形状 30948"/>
          <p:cNvSpPr/>
          <p:nvPr>
            <p:custDataLst>
              <p:tags r:id="rId3"/>
            </p:custDataLst>
          </p:nvPr>
        </p:nvSpPr>
        <p:spPr>
          <a:xfrm>
            <a:off x="6458572" y="5129513"/>
            <a:ext cx="554816" cy="2533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r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2025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949" name="PA_形状 30949"/>
          <p:cNvSpPr/>
          <p:nvPr>
            <p:custDataLst>
              <p:tags r:id="rId4"/>
            </p:custDataLst>
          </p:nvPr>
        </p:nvSpPr>
        <p:spPr>
          <a:xfrm>
            <a:off x="6458572" y="4103837"/>
            <a:ext cx="554816" cy="2533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r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2022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950" name="PA_形状 30950"/>
          <p:cNvSpPr/>
          <p:nvPr>
            <p:custDataLst>
              <p:tags r:id="rId5"/>
            </p:custDataLst>
          </p:nvPr>
        </p:nvSpPr>
        <p:spPr>
          <a:xfrm>
            <a:off x="6458572" y="3078164"/>
            <a:ext cx="554816" cy="253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r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2019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951" name="PA_形状 30951"/>
          <p:cNvSpPr/>
          <p:nvPr>
            <p:custDataLst>
              <p:tags r:id="rId6"/>
            </p:custDataLst>
          </p:nvPr>
        </p:nvSpPr>
        <p:spPr>
          <a:xfrm>
            <a:off x="6458572" y="2052488"/>
            <a:ext cx="554816" cy="25337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lvl1pPr algn="r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2016</a:t>
            </a:r>
            <a:endParaRPr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953" name="PA_形状 30953"/>
          <p:cNvSpPr/>
          <p:nvPr>
            <p:custDataLst>
              <p:tags r:id="rId7"/>
            </p:custDataLst>
          </p:nvPr>
        </p:nvSpPr>
        <p:spPr>
          <a:xfrm>
            <a:off x="7146494" y="2085608"/>
            <a:ext cx="136111" cy="136108"/>
          </a:xfrm>
          <a:prstGeom prst="ellipse">
            <a:avLst/>
          </a:prstGeom>
          <a:solidFill>
            <a:srgbClr val="6F433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954" name="PA_形状 30954"/>
          <p:cNvSpPr/>
          <p:nvPr>
            <p:custDataLst>
              <p:tags r:id="rId8"/>
            </p:custDataLst>
          </p:nvPr>
        </p:nvSpPr>
        <p:spPr>
          <a:xfrm>
            <a:off x="7146494" y="3119788"/>
            <a:ext cx="136111" cy="136109"/>
          </a:xfrm>
          <a:prstGeom prst="ellipse">
            <a:avLst/>
          </a:prstGeom>
          <a:solidFill>
            <a:srgbClr val="B0705C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955" name="PA_形状 30955"/>
          <p:cNvSpPr/>
          <p:nvPr>
            <p:custDataLst>
              <p:tags r:id="rId9"/>
            </p:custDataLst>
          </p:nvPr>
        </p:nvSpPr>
        <p:spPr>
          <a:xfrm>
            <a:off x="7146494" y="4153968"/>
            <a:ext cx="136111" cy="136109"/>
          </a:xfrm>
          <a:prstGeom prst="ellipse">
            <a:avLst/>
          </a:prstGeom>
          <a:solidFill>
            <a:srgbClr val="6F433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956" name="PA_形状 30956"/>
          <p:cNvSpPr/>
          <p:nvPr>
            <p:custDataLst>
              <p:tags r:id="rId10"/>
            </p:custDataLst>
          </p:nvPr>
        </p:nvSpPr>
        <p:spPr>
          <a:xfrm>
            <a:off x="7146494" y="5188148"/>
            <a:ext cx="136111" cy="136109"/>
          </a:xfrm>
          <a:prstGeom prst="ellipse">
            <a:avLst/>
          </a:prstGeom>
          <a:solidFill>
            <a:srgbClr val="B0705C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 Box 10"/>
          <p:cNvSpPr txBox="1"/>
          <p:nvPr/>
        </p:nvSpPr>
        <p:spPr>
          <a:xfrm>
            <a:off x="7512474" y="1998088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 Box 10"/>
          <p:cNvSpPr txBox="1"/>
          <p:nvPr/>
        </p:nvSpPr>
        <p:spPr>
          <a:xfrm>
            <a:off x="7415709" y="2305865"/>
            <a:ext cx="3427294" cy="6268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25" name="Text Box 10"/>
          <p:cNvSpPr txBox="1"/>
          <p:nvPr/>
        </p:nvSpPr>
        <p:spPr>
          <a:xfrm>
            <a:off x="7512474" y="3023765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Box 10"/>
          <p:cNvSpPr txBox="1"/>
          <p:nvPr/>
        </p:nvSpPr>
        <p:spPr>
          <a:xfrm>
            <a:off x="7415709" y="3331542"/>
            <a:ext cx="3427294" cy="6268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27" name="Text Box 10"/>
          <p:cNvSpPr txBox="1"/>
          <p:nvPr/>
        </p:nvSpPr>
        <p:spPr>
          <a:xfrm>
            <a:off x="7512474" y="4049437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Box 10"/>
          <p:cNvSpPr txBox="1"/>
          <p:nvPr/>
        </p:nvSpPr>
        <p:spPr>
          <a:xfrm>
            <a:off x="7415709" y="4357214"/>
            <a:ext cx="3427294" cy="6268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29" name="Text Box 10"/>
          <p:cNvSpPr txBox="1"/>
          <p:nvPr/>
        </p:nvSpPr>
        <p:spPr>
          <a:xfrm>
            <a:off x="7512474" y="5075109"/>
            <a:ext cx="1757863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sz="2000"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Box 10"/>
          <p:cNvSpPr txBox="1"/>
          <p:nvPr/>
        </p:nvSpPr>
        <p:spPr>
          <a:xfrm>
            <a:off x="7415709" y="5382886"/>
            <a:ext cx="3427294" cy="6268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2196" y="2819400"/>
            <a:ext cx="12226779" cy="4038600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14400" y="4954693"/>
            <a:ext cx="2133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576320" y="4954693"/>
            <a:ext cx="2133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04373" y="4969259"/>
            <a:ext cx="2133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866293" y="4969259"/>
            <a:ext cx="2133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7"/>
          <p:cNvSpPr txBox="1"/>
          <p:nvPr/>
        </p:nvSpPr>
        <p:spPr>
          <a:xfrm>
            <a:off x="887307" y="4583450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Rectangle 7"/>
          <p:cNvSpPr txBox="1"/>
          <p:nvPr/>
        </p:nvSpPr>
        <p:spPr>
          <a:xfrm>
            <a:off x="760471" y="5059151"/>
            <a:ext cx="2211329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3" name="Rectangle 7"/>
          <p:cNvSpPr txBox="1"/>
          <p:nvPr/>
        </p:nvSpPr>
        <p:spPr>
          <a:xfrm>
            <a:off x="3576320" y="4583450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Rectangle 7"/>
          <p:cNvSpPr txBox="1"/>
          <p:nvPr/>
        </p:nvSpPr>
        <p:spPr>
          <a:xfrm>
            <a:off x="6177280" y="4583450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Rectangle 7"/>
          <p:cNvSpPr txBox="1"/>
          <p:nvPr/>
        </p:nvSpPr>
        <p:spPr>
          <a:xfrm>
            <a:off x="8866293" y="4583450"/>
            <a:ext cx="1459259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Rectangle 7"/>
          <p:cNvSpPr txBox="1"/>
          <p:nvPr/>
        </p:nvSpPr>
        <p:spPr>
          <a:xfrm>
            <a:off x="3445886" y="5059151"/>
            <a:ext cx="2211329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0" name="Rectangle 7"/>
          <p:cNvSpPr txBox="1"/>
          <p:nvPr/>
        </p:nvSpPr>
        <p:spPr>
          <a:xfrm>
            <a:off x="6077767" y="5059151"/>
            <a:ext cx="2211329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31" name="Rectangle 7"/>
          <p:cNvSpPr txBox="1"/>
          <p:nvPr/>
        </p:nvSpPr>
        <p:spPr>
          <a:xfrm>
            <a:off x="8763376" y="5059151"/>
            <a:ext cx="2211329" cy="8854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>
                <a:solidFill>
                  <a:schemeClr val="bg1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8940800" y="2008293"/>
            <a:ext cx="2133600" cy="2133600"/>
          </a:xfrm>
          <a:custGeom>
            <a:avLst/>
            <a:gdLst>
              <a:gd name="connsiteX0" fmla="*/ 0 w 2133600"/>
              <a:gd name="connsiteY0" fmla="*/ 0 h 2133600"/>
              <a:gd name="connsiteX1" fmla="*/ 2133600 w 2133600"/>
              <a:gd name="connsiteY1" fmla="*/ 0 h 2133600"/>
              <a:gd name="connsiteX2" fmla="*/ 2133600 w 2133600"/>
              <a:gd name="connsiteY2" fmla="*/ 2133600 h 2133600"/>
              <a:gd name="connsiteX3" fmla="*/ 0 w 2133600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133600">
                <a:moveTo>
                  <a:pt x="0" y="0"/>
                </a:moveTo>
                <a:lnTo>
                  <a:pt x="2133600" y="0"/>
                </a:lnTo>
                <a:lnTo>
                  <a:pt x="2133600" y="2133600"/>
                </a:lnTo>
                <a:lnTo>
                  <a:pt x="0" y="2133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8575">
            <a:solidFill>
              <a:schemeClr val="bg1"/>
            </a:solidFill>
          </a:ln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576320" y="2006600"/>
            <a:ext cx="2133600" cy="2133600"/>
          </a:xfrm>
          <a:custGeom>
            <a:avLst/>
            <a:gdLst>
              <a:gd name="connsiteX0" fmla="*/ 0 w 2133600"/>
              <a:gd name="connsiteY0" fmla="*/ 0 h 2133600"/>
              <a:gd name="connsiteX1" fmla="*/ 2133600 w 2133600"/>
              <a:gd name="connsiteY1" fmla="*/ 0 h 2133600"/>
              <a:gd name="connsiteX2" fmla="*/ 2133600 w 2133600"/>
              <a:gd name="connsiteY2" fmla="*/ 2133600 h 2133600"/>
              <a:gd name="connsiteX3" fmla="*/ 0 w 2133600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133600">
                <a:moveTo>
                  <a:pt x="0" y="0"/>
                </a:moveTo>
                <a:lnTo>
                  <a:pt x="2133600" y="0"/>
                </a:lnTo>
                <a:lnTo>
                  <a:pt x="2133600" y="2133600"/>
                </a:lnTo>
                <a:lnTo>
                  <a:pt x="0" y="2133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8575">
            <a:solidFill>
              <a:schemeClr val="bg1"/>
            </a:solidFill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914400" y="2006600"/>
            <a:ext cx="2133600" cy="2133600"/>
          </a:xfrm>
          <a:custGeom>
            <a:avLst/>
            <a:gdLst>
              <a:gd name="connsiteX0" fmla="*/ 0 w 2133600"/>
              <a:gd name="connsiteY0" fmla="*/ 0 h 2133600"/>
              <a:gd name="connsiteX1" fmla="*/ 2133600 w 2133600"/>
              <a:gd name="connsiteY1" fmla="*/ 0 h 2133600"/>
              <a:gd name="connsiteX2" fmla="*/ 2133600 w 2133600"/>
              <a:gd name="connsiteY2" fmla="*/ 2133600 h 2133600"/>
              <a:gd name="connsiteX3" fmla="*/ 0 w 2133600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133600">
                <a:moveTo>
                  <a:pt x="0" y="0"/>
                </a:moveTo>
                <a:lnTo>
                  <a:pt x="2133600" y="0"/>
                </a:lnTo>
                <a:lnTo>
                  <a:pt x="2133600" y="2133600"/>
                </a:lnTo>
                <a:lnTo>
                  <a:pt x="0" y="2133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8575">
            <a:solidFill>
              <a:schemeClr val="bg1"/>
            </a:solidFill>
          </a:ln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217920" y="2008293"/>
            <a:ext cx="2133600" cy="2133600"/>
          </a:xfrm>
          <a:custGeom>
            <a:avLst/>
            <a:gdLst>
              <a:gd name="connsiteX0" fmla="*/ 0 w 2133600"/>
              <a:gd name="connsiteY0" fmla="*/ 0 h 2133600"/>
              <a:gd name="connsiteX1" fmla="*/ 2133600 w 2133600"/>
              <a:gd name="connsiteY1" fmla="*/ 0 h 2133600"/>
              <a:gd name="connsiteX2" fmla="*/ 2133600 w 2133600"/>
              <a:gd name="connsiteY2" fmla="*/ 2133600 h 2133600"/>
              <a:gd name="connsiteX3" fmla="*/ 0 w 2133600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133600">
                <a:moveTo>
                  <a:pt x="0" y="0"/>
                </a:moveTo>
                <a:lnTo>
                  <a:pt x="2133600" y="0"/>
                </a:lnTo>
                <a:lnTo>
                  <a:pt x="2133600" y="2133600"/>
                </a:lnTo>
                <a:lnTo>
                  <a:pt x="0" y="21336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8575"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" y="-57611"/>
            <a:ext cx="12191398" cy="69569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6999" y="1255832"/>
            <a:ext cx="5323840" cy="15684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9600" dirty="0" smtClean="0">
                <a:solidFill>
                  <a:srgbClr val="885E22"/>
                </a:solidFill>
                <a:latin typeface="文悦青龙体 (非商业使用) W5" pitchFamily="50" charset="-122"/>
                <a:ea typeface="文悦青龙体 (非商业使用) W5" pitchFamily="50" charset="-122"/>
              </a:rPr>
              <a:t>跨越</a:t>
            </a:r>
            <a:r>
              <a:rPr lang="en-US" altLang="zh-CN" sz="9600" dirty="0" smtClean="0">
                <a:solidFill>
                  <a:srgbClr val="885E22"/>
                </a:solidFill>
                <a:latin typeface="Century Gothic" panose="020B0502020202020204" pitchFamily="34" charset="0"/>
                <a:ea typeface="文悦青龙体 (非商业使用) W5" pitchFamily="50" charset="-122"/>
              </a:rPr>
              <a:t>2019</a:t>
            </a:r>
            <a:endParaRPr lang="en-US" altLang="zh-CN" sz="9600" dirty="0" smtClean="0">
              <a:solidFill>
                <a:srgbClr val="885E22"/>
              </a:solidFill>
              <a:latin typeface="Century Gothic" panose="020B0502020202020204" pitchFamily="34" charset="0"/>
              <a:ea typeface="文悦青龙体 (非商业使用) W5" pitchFamily="5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8753" y="2683877"/>
            <a:ext cx="5570129" cy="42989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1100" dirty="0">
                <a:solidFill>
                  <a:srgbClr val="B96E1B"/>
                </a:solidFill>
                <a:latin typeface="Century Gothic" panose="020B0502020202020204" pitchFamily="34" charset="0"/>
              </a:rPr>
              <a:t>The user can demonstrate on a projector or computer, or print </a:t>
            </a:r>
            <a:r>
              <a:rPr lang="en-US" altLang="zh-CN" sz="1100" dirty="0" smtClean="0">
                <a:solidFill>
                  <a:srgbClr val="B96E1B"/>
                </a:solidFill>
                <a:latin typeface="Century Gothic" panose="020B0502020202020204" pitchFamily="34" charset="0"/>
              </a:rPr>
              <a:t>and </a:t>
            </a:r>
            <a:r>
              <a:rPr lang="en-US" altLang="zh-CN" sz="1100" dirty="0">
                <a:solidFill>
                  <a:srgbClr val="B96E1B"/>
                </a:solidFill>
                <a:latin typeface="Century Gothic" panose="020B0502020202020204" pitchFamily="34" charset="0"/>
              </a:rPr>
              <a:t>make it into a film the presentation to be used in a wider field</a:t>
            </a:r>
            <a:endParaRPr lang="en-US" altLang="zh-CN" sz="1100" dirty="0">
              <a:solidFill>
                <a:srgbClr val="B96E1B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65416" y="3230045"/>
            <a:ext cx="1765203" cy="316785"/>
            <a:chOff x="1244534" y="3522134"/>
            <a:chExt cx="1765300" cy="316802"/>
          </a:xfrm>
          <a:solidFill>
            <a:srgbClr val="885E22"/>
          </a:solidFill>
        </p:grpSpPr>
        <p:sp>
          <p:nvSpPr>
            <p:cNvPr id="9" name="圆角矩形 8"/>
            <p:cNvSpPr/>
            <p:nvPr/>
          </p:nvSpPr>
          <p:spPr>
            <a:xfrm>
              <a:off x="1244534" y="3522134"/>
              <a:ext cx="1765300" cy="31680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91641" y="3526647"/>
              <a:ext cx="1471087" cy="306722"/>
            </a:xfrm>
            <a:prstGeom prst="rect">
              <a:avLst/>
            </a:prstGeom>
            <a:grp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汇报人：当图网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798737" y="1039779"/>
            <a:ext cx="1397407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经典综艺体简" panose="02010609000101010101" pitchFamily="49" charset="-122"/>
              </a:rPr>
              <a:t>工作总结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81329" y="1124412"/>
            <a:ext cx="0" cy="1692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30959" y="1039779"/>
            <a:ext cx="1397407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经典综艺体简" panose="02010609000101010101" pitchFamily="49" charset="-122"/>
              </a:rPr>
              <a:t>商务汇报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113551" y="1124412"/>
            <a:ext cx="0" cy="1692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263181" y="1039779"/>
            <a:ext cx="1397407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经典综艺体简" panose="02010609000101010101" pitchFamily="49" charset="-122"/>
              </a:rPr>
              <a:t>述职报告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345774" y="1124412"/>
            <a:ext cx="0" cy="1692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5403" y="1039779"/>
            <a:ext cx="1397407" cy="3371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经典综艺体简" panose="02010609000101010101" pitchFamily="49" charset="-122"/>
              </a:rPr>
              <a:t>商务规划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577995" y="1124412"/>
            <a:ext cx="0" cy="1692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810219" y="1124412"/>
            <a:ext cx="0" cy="1692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Jem - Yello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31442" y="-863364"/>
            <a:ext cx="609566" cy="60956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2" b="33820"/>
          <a:stretch>
            <a:fillRect/>
          </a:stretch>
        </p:blipFill>
        <p:spPr>
          <a:xfrm>
            <a:off x="9743758" y="1110355"/>
            <a:ext cx="2643761" cy="186194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8" r="37127"/>
          <a:stretch>
            <a:fillRect/>
          </a:stretch>
        </p:blipFill>
        <p:spPr>
          <a:xfrm>
            <a:off x="8225179" y="1629071"/>
            <a:ext cx="2298889" cy="38868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ripple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5" grpId="0"/>
      <p:bldP spid="7" grpId="0"/>
      <p:bldP spid="11" grpId="0"/>
      <p:bldP spid="13" grpId="0"/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0" y="1527049"/>
            <a:ext cx="12192000" cy="3072343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040380" y="1685290"/>
            <a:ext cx="6541770" cy="2545715"/>
            <a:chOff x="2610213" y="4391273"/>
            <a:chExt cx="6971572" cy="2280935"/>
          </a:xfrm>
        </p:grpSpPr>
        <p:grpSp>
          <p:nvGrpSpPr>
            <p:cNvPr id="7" name="组合 6"/>
            <p:cNvGrpSpPr/>
            <p:nvPr/>
          </p:nvGrpSpPr>
          <p:grpSpPr>
            <a:xfrm>
              <a:off x="5466818" y="6381592"/>
              <a:ext cx="1258364" cy="290616"/>
              <a:chOff x="7110132" y="1431406"/>
              <a:chExt cx="1258364" cy="290616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7113324" y="1448567"/>
                <a:ext cx="1251981" cy="273455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7110132" y="1431406"/>
                <a:ext cx="1258364" cy="274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solidFill>
                      <a:srgbClr val="6F433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Learn more</a:t>
                </a:r>
                <a:endParaRPr lang="zh-CN" altLang="en-US" sz="1400">
                  <a:solidFill>
                    <a:srgbClr val="6F43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736083" y="4803764"/>
              <a:ext cx="6739457" cy="68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此处输入您的章节标题</a:t>
              </a:r>
              <a:endPara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274459" y="4391273"/>
              <a:ext cx="1643081" cy="41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 01</a:t>
              </a:r>
              <a:endPara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10213" y="5612151"/>
              <a:ext cx="6971572" cy="5826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pt-BR" altLang="zh-CN" sz="140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Raleway Light"/>
                </a:rPr>
                <a:t>Lorem ipsum dolor sit amet, eos numquam accommodare et. In cibo graeco dicunt sea. Augue zril sapientem ne mei, ad suas voluptatibus eum. </a:t>
              </a:r>
              <a:endParaRPr lang="zh-CN" altLang="en-US" sz="14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0" y="3332989"/>
            <a:ext cx="12192000" cy="3072343"/>
          </a:xfrm>
          <a:prstGeom prst="rect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8968824" y="3691007"/>
            <a:ext cx="377516" cy="377516"/>
          </a:xfrm>
          <a:prstGeom prst="ellipse">
            <a:avLst/>
          </a:prstGeom>
          <a:solidFill>
            <a:srgbClr val="6F4336"/>
          </a:solidFill>
          <a:ln w="1778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8968824" y="4339562"/>
            <a:ext cx="377516" cy="377516"/>
          </a:xfrm>
          <a:prstGeom prst="ellipse">
            <a:avLst/>
          </a:prstGeom>
          <a:solidFill>
            <a:srgbClr val="6F4336"/>
          </a:solidFill>
          <a:ln w="1778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968824" y="4988117"/>
            <a:ext cx="377516" cy="377516"/>
          </a:xfrm>
          <a:prstGeom prst="ellipse">
            <a:avLst/>
          </a:prstGeom>
          <a:solidFill>
            <a:srgbClr val="6F4336"/>
          </a:solidFill>
          <a:ln w="1778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8968824" y="5636673"/>
            <a:ext cx="377516" cy="377516"/>
          </a:xfrm>
          <a:prstGeom prst="ellipse">
            <a:avLst/>
          </a:prstGeom>
          <a:solidFill>
            <a:srgbClr val="6F4336"/>
          </a:solidFill>
          <a:ln w="1778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64122" y="5215058"/>
            <a:ext cx="1053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62%</a:t>
            </a:r>
            <a:endParaRPr lang="en-US" sz="28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45045" y="5710341"/>
            <a:ext cx="1091920" cy="25904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 defTabSz="1218565" fontAlgn="base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  <a:sym typeface="微软雅黑" panose="020B0503020204020204" pitchFamily="34" charset="-122"/>
              </a:rPr>
              <a:t>添加内容</a:t>
            </a:r>
            <a:endParaRPr lang="en-US" sz="1600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ontserrat" charset="0"/>
              <a:sym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67891" y="5215057"/>
            <a:ext cx="1053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defTabSz="1218565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defRPr>
            </a:lvl1pPr>
          </a:lstStyle>
          <a:p>
            <a:r>
              <a:rPr lang="en-US">
                <a:sym typeface="微软雅黑" panose="020B0503020204020204" pitchFamily="34" charset="-122"/>
              </a:rPr>
              <a:t>93%</a:t>
            </a:r>
            <a:endParaRPr lang="en-US" dirty="0">
              <a:sym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48814" y="5710341"/>
            <a:ext cx="1091920" cy="26622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>
            <a:defPPr>
              <a:defRPr lang="zh-CN"/>
            </a:defPPr>
            <a:lvl1pPr algn="ctr" defTabSz="1218565" fontAlgn="base">
              <a:lnSpc>
                <a:spcPts val="13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rgbClr val="FEFEF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ontserrat" charset="0"/>
              </a:defRPr>
            </a:lvl1pPr>
          </a:lstStyle>
          <a:p>
            <a:r>
              <a:rPr lang="zh-CN" altLang="en-US">
                <a:sym typeface="微软雅黑" panose="020B0503020204020204" pitchFamily="34" charset="-122"/>
              </a:rPr>
              <a:t>添加内容</a:t>
            </a:r>
            <a:endParaRPr lang="en-US" dirty="0">
              <a:sym typeface="微软雅黑" panose="020B0503020204020204" pitchFamily="34" charset="-122"/>
            </a:endParaRPr>
          </a:p>
        </p:txBody>
      </p:sp>
      <p:sp>
        <p:nvSpPr>
          <p:cNvPr id="31" name="Rectangle 74"/>
          <p:cNvSpPr/>
          <p:nvPr/>
        </p:nvSpPr>
        <p:spPr>
          <a:xfrm>
            <a:off x="5256412" y="1604797"/>
            <a:ext cx="2203961" cy="480113"/>
          </a:xfrm>
          <a:prstGeom prst="rect">
            <a:avLst/>
          </a:prstGeom>
        </p:spPr>
        <p:txBody>
          <a:bodyPr wrap="square" lIns="109709" tIns="54855" rIns="109709" bIns="54855">
            <a:spAutoFit/>
          </a:bodyPr>
          <a:lstStyle/>
          <a:p>
            <a:pPr defTabSz="913765"/>
            <a:r>
              <a:rPr lang="zh-CN" altLang="en-US" sz="2400" b="1">
                <a:solidFill>
                  <a:srgbClr val="6F4336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此处添加</a:t>
            </a:r>
            <a:r>
              <a:rPr lang="zh-CN" altLang="en-US" sz="2400" b="1" dirty="0">
                <a:solidFill>
                  <a:srgbClr val="6F4336"/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标题</a:t>
            </a:r>
            <a:endParaRPr lang="en-US" sz="2400" b="1" dirty="0">
              <a:solidFill>
                <a:srgbClr val="6F4336"/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33" name="TextBox 74"/>
          <p:cNvSpPr txBox="1"/>
          <p:nvPr/>
        </p:nvSpPr>
        <p:spPr>
          <a:xfrm>
            <a:off x="5256412" y="2068889"/>
            <a:ext cx="6499684" cy="1218777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>
            <a:defPPr>
              <a:defRPr lang="zh-CN"/>
            </a:defPPr>
            <a:lvl1pPr defTabSz="913765"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>
                <a:sym typeface="+mn-lt"/>
              </a:rPr>
              <a:t>----</a:t>
            </a:r>
            <a:r>
              <a:rPr lang="zh-CN" altLang="en-US">
                <a:sym typeface="+mn-lt"/>
              </a:rPr>
              <a:t>锐意进取的决心和勇气！</a:t>
            </a:r>
            <a:endParaRPr lang="zh-CN" altLang="en-US">
              <a:sym typeface="+mn-lt"/>
            </a:endParaRPr>
          </a:p>
        </p:txBody>
      </p:sp>
      <p:sp>
        <p:nvSpPr>
          <p:cNvPr id="52" name="TextBox 74"/>
          <p:cNvSpPr txBox="1"/>
          <p:nvPr/>
        </p:nvSpPr>
        <p:spPr>
          <a:xfrm>
            <a:off x="9346340" y="3674602"/>
            <a:ext cx="2571615" cy="4052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Arial" panose="020B0604020202020204" pitchFamily="34" charset="0"/>
              </a:rPr>
              <a:t>此处添加详细文本描述</a:t>
            </a:r>
            <a:endParaRPr lang="en-US" altLang="zh-CN" sz="16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6" name="矩形 1"/>
          <p:cNvSpPr>
            <a:spLocks noChangeArrowheads="1"/>
          </p:cNvSpPr>
          <p:nvPr/>
        </p:nvSpPr>
        <p:spPr bwMode="auto">
          <a:xfrm>
            <a:off x="5256412" y="3757989"/>
            <a:ext cx="2872957" cy="1218777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defTabSz="913765">
              <a:lnSpc>
                <a:spcPct val="150000"/>
              </a:lnSpc>
              <a:defRPr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zh-CN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4"/>
          <p:cNvSpPr txBox="1"/>
          <p:nvPr/>
        </p:nvSpPr>
        <p:spPr>
          <a:xfrm>
            <a:off x="9346339" y="4325684"/>
            <a:ext cx="2571615" cy="4052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Arial" panose="020B0604020202020204" pitchFamily="34" charset="0"/>
              </a:rPr>
              <a:t>此处添加详细文本描述</a:t>
            </a:r>
            <a:endParaRPr lang="en-US" altLang="zh-CN" sz="16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8" name="TextBox 74"/>
          <p:cNvSpPr txBox="1"/>
          <p:nvPr/>
        </p:nvSpPr>
        <p:spPr>
          <a:xfrm>
            <a:off x="9346339" y="4976766"/>
            <a:ext cx="2571615" cy="4052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Arial" panose="020B0604020202020204" pitchFamily="34" charset="0"/>
              </a:rPr>
              <a:t>此处添加详细文本描述</a:t>
            </a:r>
            <a:endParaRPr lang="en-US" altLang="zh-CN" sz="16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9" name="TextBox 74"/>
          <p:cNvSpPr txBox="1"/>
          <p:nvPr/>
        </p:nvSpPr>
        <p:spPr>
          <a:xfrm>
            <a:off x="9346339" y="5627848"/>
            <a:ext cx="2571615" cy="40527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>
                <a:solidFill>
                  <a:schemeClr val="bg1"/>
                </a:solidFill>
                <a:sym typeface="Arial" panose="020B0604020202020204" pitchFamily="34" charset="0"/>
              </a:rPr>
              <a:t>此处添加详细文本描述</a:t>
            </a:r>
            <a:endParaRPr lang="en-US" altLang="zh-CN" sz="16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461155" y="1998483"/>
            <a:ext cx="2648092" cy="3553906"/>
          </a:xfrm>
          <a:custGeom>
            <a:avLst/>
            <a:gdLst>
              <a:gd name="connsiteX0" fmla="*/ 0 w 2648092"/>
              <a:gd name="connsiteY0" fmla="*/ 0 h 3553906"/>
              <a:gd name="connsiteX1" fmla="*/ 2648092 w 2648092"/>
              <a:gd name="connsiteY1" fmla="*/ 0 h 3553906"/>
              <a:gd name="connsiteX2" fmla="*/ 2648092 w 2648092"/>
              <a:gd name="connsiteY2" fmla="*/ 3553906 h 3553906"/>
              <a:gd name="connsiteX3" fmla="*/ 0 w 2648092"/>
              <a:gd name="connsiteY3" fmla="*/ 3553906 h 355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8092" h="3553906">
                <a:moveTo>
                  <a:pt x="0" y="0"/>
                </a:moveTo>
                <a:lnTo>
                  <a:pt x="2648092" y="0"/>
                </a:lnTo>
                <a:lnTo>
                  <a:pt x="2648092" y="3553906"/>
                </a:lnTo>
                <a:lnTo>
                  <a:pt x="0" y="3553906"/>
                </a:lnTo>
                <a:close/>
              </a:path>
            </a:pathLst>
          </a:cu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070" y="1604797"/>
            <a:ext cx="4716108" cy="6533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84"/>
          <p:cNvSpPr/>
          <p:nvPr/>
        </p:nvSpPr>
        <p:spPr bwMode="auto">
          <a:xfrm>
            <a:off x="9974506" y="4092466"/>
            <a:ext cx="337215" cy="726309"/>
          </a:xfrm>
          <a:custGeom>
            <a:avLst/>
            <a:gdLst>
              <a:gd name="T0" fmla="*/ 52 w 59"/>
              <a:gd name="T1" fmla="*/ 5 h 126"/>
              <a:gd name="T2" fmla="*/ 9 w 59"/>
              <a:gd name="T3" fmla="*/ 38 h 126"/>
              <a:gd name="T4" fmla="*/ 0 w 59"/>
              <a:gd name="T5" fmla="*/ 39 h 126"/>
              <a:gd name="T6" fmla="*/ 0 w 59"/>
              <a:gd name="T7" fmla="*/ 86 h 126"/>
              <a:gd name="T8" fmla="*/ 9 w 59"/>
              <a:gd name="T9" fmla="*/ 88 h 126"/>
              <a:gd name="T10" fmla="*/ 51 w 59"/>
              <a:gd name="T11" fmla="*/ 119 h 126"/>
              <a:gd name="T12" fmla="*/ 59 w 59"/>
              <a:gd name="T13" fmla="*/ 119 h 126"/>
              <a:gd name="T14" fmla="*/ 59 w 59"/>
              <a:gd name="T15" fmla="*/ 5 h 126"/>
              <a:gd name="T16" fmla="*/ 52 w 59"/>
              <a:gd name="T17" fmla="*/ 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126">
                <a:moveTo>
                  <a:pt x="52" y="5"/>
                </a:moveTo>
                <a:cubicBezTo>
                  <a:pt x="9" y="38"/>
                  <a:pt x="9" y="38"/>
                  <a:pt x="9" y="38"/>
                </a:cubicBezTo>
                <a:cubicBezTo>
                  <a:pt x="9" y="38"/>
                  <a:pt x="5" y="38"/>
                  <a:pt x="0" y="39"/>
                </a:cubicBezTo>
                <a:cubicBezTo>
                  <a:pt x="0" y="86"/>
                  <a:pt x="0" y="86"/>
                  <a:pt x="0" y="86"/>
                </a:cubicBezTo>
                <a:cubicBezTo>
                  <a:pt x="5" y="87"/>
                  <a:pt x="9" y="88"/>
                  <a:pt x="9" y="88"/>
                </a:cubicBezTo>
                <a:cubicBezTo>
                  <a:pt x="51" y="119"/>
                  <a:pt x="51" y="119"/>
                  <a:pt x="51" y="119"/>
                </a:cubicBezTo>
                <a:cubicBezTo>
                  <a:pt x="51" y="119"/>
                  <a:pt x="59" y="126"/>
                  <a:pt x="59" y="119"/>
                </a:cubicBezTo>
                <a:cubicBezTo>
                  <a:pt x="59" y="112"/>
                  <a:pt x="59" y="11"/>
                  <a:pt x="59" y="5"/>
                </a:cubicBezTo>
                <a:cubicBezTo>
                  <a:pt x="59" y="0"/>
                  <a:pt x="52" y="5"/>
                  <a:pt x="52" y="5"/>
                </a:cubicBez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reeform 85"/>
          <p:cNvSpPr/>
          <p:nvPr/>
        </p:nvSpPr>
        <p:spPr bwMode="auto">
          <a:xfrm>
            <a:off x="9892364" y="4330247"/>
            <a:ext cx="47557" cy="255074"/>
          </a:xfrm>
          <a:custGeom>
            <a:avLst/>
            <a:gdLst>
              <a:gd name="T0" fmla="*/ 0 w 8"/>
              <a:gd name="T1" fmla="*/ 8 h 44"/>
              <a:gd name="T2" fmla="*/ 0 w 8"/>
              <a:gd name="T3" fmla="*/ 38 h 44"/>
              <a:gd name="T4" fmla="*/ 8 w 8"/>
              <a:gd name="T5" fmla="*/ 44 h 44"/>
              <a:gd name="T6" fmla="*/ 8 w 8"/>
              <a:gd name="T7" fmla="*/ 0 h 44"/>
              <a:gd name="T8" fmla="*/ 0 w 8"/>
              <a:gd name="T9" fmla="*/ 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44">
                <a:moveTo>
                  <a:pt x="0" y="8"/>
                </a:moveTo>
                <a:cubicBezTo>
                  <a:pt x="0" y="16"/>
                  <a:pt x="0" y="32"/>
                  <a:pt x="0" y="38"/>
                </a:cubicBezTo>
                <a:cubicBezTo>
                  <a:pt x="0" y="40"/>
                  <a:pt x="4" y="42"/>
                  <a:pt x="8" y="44"/>
                </a:cubicBezTo>
                <a:cubicBezTo>
                  <a:pt x="8" y="0"/>
                  <a:pt x="8" y="0"/>
                  <a:pt x="8" y="0"/>
                </a:cubicBezTo>
                <a:cubicBezTo>
                  <a:pt x="4" y="2"/>
                  <a:pt x="0" y="4"/>
                  <a:pt x="0" y="8"/>
                </a:cubicBez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Freeform 86"/>
          <p:cNvSpPr/>
          <p:nvPr/>
        </p:nvSpPr>
        <p:spPr bwMode="auto">
          <a:xfrm>
            <a:off x="10393862" y="4256751"/>
            <a:ext cx="134023" cy="397741"/>
          </a:xfrm>
          <a:custGeom>
            <a:avLst/>
            <a:gdLst>
              <a:gd name="T0" fmla="*/ 10 w 23"/>
              <a:gd name="T1" fmla="*/ 2 h 69"/>
              <a:gd name="T2" fmla="*/ 2 w 23"/>
              <a:gd name="T3" fmla="*/ 2 h 69"/>
              <a:gd name="T4" fmla="*/ 2 w 23"/>
              <a:gd name="T5" fmla="*/ 10 h 69"/>
              <a:gd name="T6" fmla="*/ 12 w 23"/>
              <a:gd name="T7" fmla="*/ 35 h 69"/>
              <a:gd name="T8" fmla="*/ 2 w 23"/>
              <a:gd name="T9" fmla="*/ 60 h 69"/>
              <a:gd name="T10" fmla="*/ 2 w 23"/>
              <a:gd name="T11" fmla="*/ 67 h 69"/>
              <a:gd name="T12" fmla="*/ 6 w 23"/>
              <a:gd name="T13" fmla="*/ 69 h 69"/>
              <a:gd name="T14" fmla="*/ 10 w 23"/>
              <a:gd name="T15" fmla="*/ 67 h 69"/>
              <a:gd name="T16" fmla="*/ 23 w 23"/>
              <a:gd name="T17" fmla="*/ 35 h 69"/>
              <a:gd name="T18" fmla="*/ 10 w 23"/>
              <a:gd name="T19" fmla="*/ 2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" h="69">
                <a:moveTo>
                  <a:pt x="10" y="2"/>
                </a:moveTo>
                <a:cubicBezTo>
                  <a:pt x="7" y="0"/>
                  <a:pt x="4" y="0"/>
                  <a:pt x="2" y="2"/>
                </a:cubicBezTo>
                <a:cubicBezTo>
                  <a:pt x="0" y="4"/>
                  <a:pt x="0" y="8"/>
                  <a:pt x="2" y="10"/>
                </a:cubicBezTo>
                <a:cubicBezTo>
                  <a:pt x="9" y="17"/>
                  <a:pt x="12" y="26"/>
                  <a:pt x="12" y="35"/>
                </a:cubicBezTo>
                <a:cubicBezTo>
                  <a:pt x="12" y="44"/>
                  <a:pt x="9" y="53"/>
                  <a:pt x="2" y="60"/>
                </a:cubicBezTo>
                <a:cubicBezTo>
                  <a:pt x="0" y="62"/>
                  <a:pt x="0" y="65"/>
                  <a:pt x="2" y="67"/>
                </a:cubicBezTo>
                <a:cubicBezTo>
                  <a:pt x="3" y="68"/>
                  <a:pt x="4" y="69"/>
                  <a:pt x="6" y="69"/>
                </a:cubicBezTo>
                <a:cubicBezTo>
                  <a:pt x="7" y="69"/>
                  <a:pt x="9" y="68"/>
                  <a:pt x="10" y="67"/>
                </a:cubicBezTo>
                <a:cubicBezTo>
                  <a:pt x="19" y="58"/>
                  <a:pt x="23" y="47"/>
                  <a:pt x="23" y="35"/>
                </a:cubicBezTo>
                <a:cubicBezTo>
                  <a:pt x="23" y="23"/>
                  <a:pt x="19" y="11"/>
                  <a:pt x="10" y="2"/>
                </a:cubicBez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Freeform 87"/>
          <p:cNvSpPr/>
          <p:nvPr/>
        </p:nvSpPr>
        <p:spPr bwMode="auto">
          <a:xfrm>
            <a:off x="10476006" y="4157315"/>
            <a:ext cx="177256" cy="592290"/>
          </a:xfrm>
          <a:custGeom>
            <a:avLst/>
            <a:gdLst>
              <a:gd name="T0" fmla="*/ 10 w 31"/>
              <a:gd name="T1" fmla="*/ 2 h 103"/>
              <a:gd name="T2" fmla="*/ 3 w 31"/>
              <a:gd name="T3" fmla="*/ 2 h 103"/>
              <a:gd name="T4" fmla="*/ 3 w 31"/>
              <a:gd name="T5" fmla="*/ 10 h 103"/>
              <a:gd name="T6" fmla="*/ 20 w 31"/>
              <a:gd name="T7" fmla="*/ 52 h 103"/>
              <a:gd name="T8" fmla="*/ 3 w 31"/>
              <a:gd name="T9" fmla="*/ 94 h 103"/>
              <a:gd name="T10" fmla="*/ 3 w 31"/>
              <a:gd name="T11" fmla="*/ 102 h 103"/>
              <a:gd name="T12" fmla="*/ 6 w 31"/>
              <a:gd name="T13" fmla="*/ 103 h 103"/>
              <a:gd name="T14" fmla="*/ 10 w 31"/>
              <a:gd name="T15" fmla="*/ 102 h 103"/>
              <a:gd name="T16" fmla="*/ 31 w 31"/>
              <a:gd name="T17" fmla="*/ 52 h 103"/>
              <a:gd name="T18" fmla="*/ 10 w 31"/>
              <a:gd name="T19" fmla="*/ 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" h="103">
                <a:moveTo>
                  <a:pt x="10" y="2"/>
                </a:moveTo>
                <a:cubicBezTo>
                  <a:pt x="8" y="0"/>
                  <a:pt x="5" y="0"/>
                  <a:pt x="3" y="2"/>
                </a:cubicBezTo>
                <a:cubicBezTo>
                  <a:pt x="0" y="4"/>
                  <a:pt x="0" y="8"/>
                  <a:pt x="3" y="10"/>
                </a:cubicBezTo>
                <a:cubicBezTo>
                  <a:pt x="14" y="21"/>
                  <a:pt x="20" y="37"/>
                  <a:pt x="20" y="52"/>
                </a:cubicBezTo>
                <a:cubicBezTo>
                  <a:pt x="20" y="67"/>
                  <a:pt x="14" y="82"/>
                  <a:pt x="3" y="94"/>
                </a:cubicBezTo>
                <a:cubicBezTo>
                  <a:pt x="0" y="96"/>
                  <a:pt x="0" y="100"/>
                  <a:pt x="3" y="102"/>
                </a:cubicBezTo>
                <a:cubicBezTo>
                  <a:pt x="4" y="103"/>
                  <a:pt x="5" y="103"/>
                  <a:pt x="6" y="103"/>
                </a:cubicBezTo>
                <a:cubicBezTo>
                  <a:pt x="8" y="103"/>
                  <a:pt x="9" y="103"/>
                  <a:pt x="10" y="102"/>
                </a:cubicBezTo>
                <a:cubicBezTo>
                  <a:pt x="24" y="88"/>
                  <a:pt x="31" y="70"/>
                  <a:pt x="31" y="52"/>
                </a:cubicBezTo>
                <a:cubicBezTo>
                  <a:pt x="31" y="34"/>
                  <a:pt x="24" y="16"/>
                  <a:pt x="10" y="2"/>
                </a:cubicBez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Freeform 88"/>
          <p:cNvSpPr/>
          <p:nvPr/>
        </p:nvSpPr>
        <p:spPr bwMode="auto">
          <a:xfrm>
            <a:off x="10579765" y="4057880"/>
            <a:ext cx="216163" cy="795482"/>
          </a:xfrm>
          <a:custGeom>
            <a:avLst/>
            <a:gdLst>
              <a:gd name="T0" fmla="*/ 10 w 38"/>
              <a:gd name="T1" fmla="*/ 2 h 138"/>
              <a:gd name="T2" fmla="*/ 2 w 38"/>
              <a:gd name="T3" fmla="*/ 2 h 138"/>
              <a:gd name="T4" fmla="*/ 2 w 38"/>
              <a:gd name="T5" fmla="*/ 9 h 138"/>
              <a:gd name="T6" fmla="*/ 27 w 38"/>
              <a:gd name="T7" fmla="*/ 69 h 138"/>
              <a:gd name="T8" fmla="*/ 2 w 38"/>
              <a:gd name="T9" fmla="*/ 128 h 138"/>
              <a:gd name="T10" fmla="*/ 2 w 38"/>
              <a:gd name="T11" fmla="*/ 136 h 138"/>
              <a:gd name="T12" fmla="*/ 6 w 38"/>
              <a:gd name="T13" fmla="*/ 138 h 138"/>
              <a:gd name="T14" fmla="*/ 10 w 38"/>
              <a:gd name="T15" fmla="*/ 136 h 138"/>
              <a:gd name="T16" fmla="*/ 38 w 38"/>
              <a:gd name="T17" fmla="*/ 69 h 138"/>
              <a:gd name="T18" fmla="*/ 10 w 38"/>
              <a:gd name="T19" fmla="*/ 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" h="138">
                <a:moveTo>
                  <a:pt x="10" y="2"/>
                </a:moveTo>
                <a:cubicBezTo>
                  <a:pt x="8" y="0"/>
                  <a:pt x="5" y="0"/>
                  <a:pt x="2" y="2"/>
                </a:cubicBezTo>
                <a:cubicBezTo>
                  <a:pt x="0" y="4"/>
                  <a:pt x="0" y="7"/>
                  <a:pt x="2" y="9"/>
                </a:cubicBezTo>
                <a:cubicBezTo>
                  <a:pt x="19" y="26"/>
                  <a:pt x="27" y="47"/>
                  <a:pt x="27" y="69"/>
                </a:cubicBezTo>
                <a:cubicBezTo>
                  <a:pt x="27" y="90"/>
                  <a:pt x="19" y="112"/>
                  <a:pt x="2" y="128"/>
                </a:cubicBezTo>
                <a:cubicBezTo>
                  <a:pt x="0" y="130"/>
                  <a:pt x="0" y="134"/>
                  <a:pt x="2" y="136"/>
                </a:cubicBezTo>
                <a:cubicBezTo>
                  <a:pt x="4" y="137"/>
                  <a:pt x="5" y="138"/>
                  <a:pt x="6" y="138"/>
                </a:cubicBezTo>
                <a:cubicBezTo>
                  <a:pt x="8" y="138"/>
                  <a:pt x="9" y="137"/>
                  <a:pt x="10" y="136"/>
                </a:cubicBezTo>
                <a:cubicBezTo>
                  <a:pt x="29" y="117"/>
                  <a:pt x="38" y="93"/>
                  <a:pt x="38" y="69"/>
                </a:cubicBezTo>
                <a:cubicBezTo>
                  <a:pt x="38" y="45"/>
                  <a:pt x="29" y="20"/>
                  <a:pt x="10" y="2"/>
                </a:cubicBez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Freeform 89"/>
          <p:cNvSpPr/>
          <p:nvPr/>
        </p:nvSpPr>
        <p:spPr bwMode="auto">
          <a:xfrm>
            <a:off x="5844750" y="4158362"/>
            <a:ext cx="456358" cy="431236"/>
          </a:xfrm>
          <a:custGeom>
            <a:avLst/>
            <a:gdLst>
              <a:gd name="T0" fmla="*/ 57 w 82"/>
              <a:gd name="T1" fmla="*/ 67 h 78"/>
              <a:gd name="T2" fmla="*/ 57 w 82"/>
              <a:gd name="T3" fmla="*/ 78 h 78"/>
              <a:gd name="T4" fmla="*/ 82 w 82"/>
              <a:gd name="T5" fmla="*/ 40 h 78"/>
              <a:gd name="T6" fmla="*/ 41 w 82"/>
              <a:gd name="T7" fmla="*/ 0 h 78"/>
              <a:gd name="T8" fmla="*/ 0 w 82"/>
              <a:gd name="T9" fmla="*/ 40 h 78"/>
              <a:gd name="T10" fmla="*/ 25 w 82"/>
              <a:gd name="T11" fmla="*/ 78 h 78"/>
              <a:gd name="T12" fmla="*/ 25 w 82"/>
              <a:gd name="T13" fmla="*/ 67 h 78"/>
              <a:gd name="T14" fmla="*/ 10 w 82"/>
              <a:gd name="T15" fmla="*/ 40 h 78"/>
              <a:gd name="T16" fmla="*/ 41 w 82"/>
              <a:gd name="T17" fmla="*/ 10 h 78"/>
              <a:gd name="T18" fmla="*/ 72 w 82"/>
              <a:gd name="T19" fmla="*/ 40 h 78"/>
              <a:gd name="T20" fmla="*/ 57 w 82"/>
              <a:gd name="T21" fmla="*/ 6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2" h="78">
                <a:moveTo>
                  <a:pt x="57" y="67"/>
                </a:moveTo>
                <a:cubicBezTo>
                  <a:pt x="57" y="78"/>
                  <a:pt x="57" y="78"/>
                  <a:pt x="57" y="78"/>
                </a:cubicBezTo>
                <a:cubicBezTo>
                  <a:pt x="71" y="72"/>
                  <a:pt x="82" y="57"/>
                  <a:pt x="82" y="40"/>
                </a:cubicBezTo>
                <a:cubicBezTo>
                  <a:pt x="82" y="18"/>
                  <a:pt x="63" y="0"/>
                  <a:pt x="41" y="0"/>
                </a:cubicBezTo>
                <a:cubicBezTo>
                  <a:pt x="19" y="0"/>
                  <a:pt x="0" y="18"/>
                  <a:pt x="0" y="40"/>
                </a:cubicBezTo>
                <a:cubicBezTo>
                  <a:pt x="0" y="57"/>
                  <a:pt x="10" y="72"/>
                  <a:pt x="25" y="78"/>
                </a:cubicBezTo>
                <a:cubicBezTo>
                  <a:pt x="25" y="67"/>
                  <a:pt x="25" y="67"/>
                  <a:pt x="25" y="67"/>
                </a:cubicBezTo>
                <a:cubicBezTo>
                  <a:pt x="16" y="61"/>
                  <a:pt x="10" y="52"/>
                  <a:pt x="10" y="40"/>
                </a:cubicBezTo>
                <a:cubicBezTo>
                  <a:pt x="10" y="23"/>
                  <a:pt x="24" y="10"/>
                  <a:pt x="41" y="10"/>
                </a:cubicBezTo>
                <a:cubicBezTo>
                  <a:pt x="58" y="10"/>
                  <a:pt x="72" y="23"/>
                  <a:pt x="72" y="40"/>
                </a:cubicBezTo>
                <a:cubicBezTo>
                  <a:pt x="72" y="52"/>
                  <a:pt x="66" y="62"/>
                  <a:pt x="57" y="67"/>
                </a:cubicBez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Freeform 90"/>
          <p:cNvSpPr/>
          <p:nvPr/>
        </p:nvSpPr>
        <p:spPr bwMode="auto">
          <a:xfrm>
            <a:off x="5744267" y="4057880"/>
            <a:ext cx="657321" cy="640574"/>
          </a:xfrm>
          <a:custGeom>
            <a:avLst/>
            <a:gdLst>
              <a:gd name="T0" fmla="*/ 59 w 118"/>
              <a:gd name="T1" fmla="*/ 0 h 115"/>
              <a:gd name="T2" fmla="*/ 0 w 118"/>
              <a:gd name="T3" fmla="*/ 58 h 115"/>
              <a:gd name="T4" fmla="*/ 43 w 118"/>
              <a:gd name="T5" fmla="*/ 115 h 115"/>
              <a:gd name="T6" fmla="*/ 43 w 118"/>
              <a:gd name="T7" fmla="*/ 107 h 115"/>
              <a:gd name="T8" fmla="*/ 8 w 118"/>
              <a:gd name="T9" fmla="*/ 58 h 115"/>
              <a:gd name="T10" fmla="*/ 59 w 118"/>
              <a:gd name="T11" fmla="*/ 8 h 115"/>
              <a:gd name="T12" fmla="*/ 110 w 118"/>
              <a:gd name="T13" fmla="*/ 58 h 115"/>
              <a:gd name="T14" fmla="*/ 75 w 118"/>
              <a:gd name="T15" fmla="*/ 107 h 115"/>
              <a:gd name="T16" fmla="*/ 75 w 118"/>
              <a:gd name="T17" fmla="*/ 115 h 115"/>
              <a:gd name="T18" fmla="*/ 118 w 118"/>
              <a:gd name="T19" fmla="*/ 58 h 115"/>
              <a:gd name="T20" fmla="*/ 59 w 118"/>
              <a:gd name="T21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8" h="115">
                <a:moveTo>
                  <a:pt x="59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85"/>
                  <a:pt x="18" y="108"/>
                  <a:pt x="43" y="115"/>
                </a:cubicBezTo>
                <a:cubicBezTo>
                  <a:pt x="43" y="107"/>
                  <a:pt x="43" y="107"/>
                  <a:pt x="43" y="107"/>
                </a:cubicBezTo>
                <a:cubicBezTo>
                  <a:pt x="23" y="100"/>
                  <a:pt x="8" y="81"/>
                  <a:pt x="8" y="58"/>
                </a:cubicBezTo>
                <a:cubicBezTo>
                  <a:pt x="8" y="30"/>
                  <a:pt x="31" y="8"/>
                  <a:pt x="59" y="8"/>
                </a:cubicBezTo>
                <a:cubicBezTo>
                  <a:pt x="87" y="8"/>
                  <a:pt x="110" y="30"/>
                  <a:pt x="110" y="58"/>
                </a:cubicBezTo>
                <a:cubicBezTo>
                  <a:pt x="110" y="81"/>
                  <a:pt x="95" y="100"/>
                  <a:pt x="75" y="107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100" y="108"/>
                  <a:pt x="118" y="86"/>
                  <a:pt x="118" y="58"/>
                </a:cubicBezTo>
                <a:cubicBezTo>
                  <a:pt x="118" y="26"/>
                  <a:pt x="92" y="0"/>
                  <a:pt x="59" y="0"/>
                </a:cubicBez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Freeform 91"/>
          <p:cNvSpPr/>
          <p:nvPr/>
        </p:nvSpPr>
        <p:spPr bwMode="auto">
          <a:xfrm>
            <a:off x="5978726" y="4317458"/>
            <a:ext cx="200963" cy="535904"/>
          </a:xfrm>
          <a:custGeom>
            <a:avLst/>
            <a:gdLst>
              <a:gd name="T0" fmla="*/ 24 w 36"/>
              <a:gd name="T1" fmla="*/ 82 h 96"/>
              <a:gd name="T2" fmla="*/ 24 w 36"/>
              <a:gd name="T3" fmla="*/ 21 h 96"/>
              <a:gd name="T4" fmla="*/ 29 w 36"/>
              <a:gd name="T5" fmla="*/ 12 h 96"/>
              <a:gd name="T6" fmla="*/ 17 w 36"/>
              <a:gd name="T7" fmla="*/ 0 h 96"/>
              <a:gd name="T8" fmla="*/ 5 w 36"/>
              <a:gd name="T9" fmla="*/ 12 h 96"/>
              <a:gd name="T10" fmla="*/ 10 w 36"/>
              <a:gd name="T11" fmla="*/ 21 h 96"/>
              <a:gd name="T12" fmla="*/ 10 w 36"/>
              <a:gd name="T13" fmla="*/ 21 h 96"/>
              <a:gd name="T14" fmla="*/ 10 w 36"/>
              <a:gd name="T15" fmla="*/ 82 h 96"/>
              <a:gd name="T16" fmla="*/ 0 w 36"/>
              <a:gd name="T17" fmla="*/ 96 h 96"/>
              <a:gd name="T18" fmla="*/ 36 w 36"/>
              <a:gd name="T19" fmla="*/ 96 h 96"/>
              <a:gd name="T20" fmla="*/ 24 w 36"/>
              <a:gd name="T21" fmla="*/ 8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" h="96">
                <a:moveTo>
                  <a:pt x="24" y="82"/>
                </a:moveTo>
                <a:cubicBezTo>
                  <a:pt x="24" y="79"/>
                  <a:pt x="24" y="22"/>
                  <a:pt x="24" y="21"/>
                </a:cubicBezTo>
                <a:cubicBezTo>
                  <a:pt x="27" y="19"/>
                  <a:pt x="29" y="16"/>
                  <a:pt x="29" y="12"/>
                </a:cubicBezTo>
                <a:cubicBezTo>
                  <a:pt x="29" y="5"/>
                  <a:pt x="24" y="0"/>
                  <a:pt x="17" y="0"/>
                </a:cubicBezTo>
                <a:cubicBezTo>
                  <a:pt x="10" y="0"/>
                  <a:pt x="5" y="5"/>
                  <a:pt x="5" y="12"/>
                </a:cubicBezTo>
                <a:cubicBezTo>
                  <a:pt x="5" y="16"/>
                  <a:pt x="7" y="19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78"/>
                  <a:pt x="10" y="82"/>
                </a:cubicBezTo>
                <a:cubicBezTo>
                  <a:pt x="10" y="92"/>
                  <a:pt x="0" y="96"/>
                  <a:pt x="0" y="96"/>
                </a:cubicBezTo>
                <a:cubicBezTo>
                  <a:pt x="36" y="96"/>
                  <a:pt x="36" y="96"/>
                  <a:pt x="36" y="96"/>
                </a:cubicBezTo>
                <a:cubicBezTo>
                  <a:pt x="36" y="96"/>
                  <a:pt x="24" y="92"/>
                  <a:pt x="24" y="82"/>
                </a:cubicBez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Freeform 129"/>
          <p:cNvSpPr/>
          <p:nvPr/>
        </p:nvSpPr>
        <p:spPr bwMode="auto">
          <a:xfrm>
            <a:off x="7803580" y="4385960"/>
            <a:ext cx="768518" cy="283139"/>
          </a:xfrm>
          <a:custGeom>
            <a:avLst/>
            <a:gdLst>
              <a:gd name="T0" fmla="*/ 86 w 171"/>
              <a:gd name="T1" fmla="*/ 36 h 63"/>
              <a:gd name="T2" fmla="*/ 24 w 171"/>
              <a:gd name="T3" fmla="*/ 0 h 63"/>
              <a:gd name="T4" fmla="*/ 0 w 171"/>
              <a:gd name="T5" fmla="*/ 15 h 63"/>
              <a:gd name="T6" fmla="*/ 86 w 171"/>
              <a:gd name="T7" fmla="*/ 63 h 63"/>
              <a:gd name="T8" fmla="*/ 171 w 171"/>
              <a:gd name="T9" fmla="*/ 15 h 63"/>
              <a:gd name="T10" fmla="*/ 147 w 171"/>
              <a:gd name="T11" fmla="*/ 0 h 63"/>
              <a:gd name="T12" fmla="*/ 86 w 171"/>
              <a:gd name="T13" fmla="*/ 36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" h="63">
                <a:moveTo>
                  <a:pt x="86" y="36"/>
                </a:moveTo>
                <a:lnTo>
                  <a:pt x="24" y="0"/>
                </a:lnTo>
                <a:lnTo>
                  <a:pt x="0" y="15"/>
                </a:lnTo>
                <a:lnTo>
                  <a:pt x="86" y="63"/>
                </a:lnTo>
                <a:lnTo>
                  <a:pt x="171" y="15"/>
                </a:lnTo>
                <a:lnTo>
                  <a:pt x="147" y="0"/>
                </a:lnTo>
                <a:lnTo>
                  <a:pt x="86" y="36"/>
                </a:lnTo>
                <a:close/>
              </a:path>
            </a:pathLst>
          </a:custGeom>
          <a:solidFill>
            <a:srgbClr val="B070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Freeform 130"/>
          <p:cNvSpPr/>
          <p:nvPr/>
        </p:nvSpPr>
        <p:spPr bwMode="auto">
          <a:xfrm>
            <a:off x="7803580" y="4574719"/>
            <a:ext cx="768518" cy="278643"/>
          </a:xfrm>
          <a:custGeom>
            <a:avLst/>
            <a:gdLst>
              <a:gd name="T0" fmla="*/ 86 w 171"/>
              <a:gd name="T1" fmla="*/ 34 h 62"/>
              <a:gd name="T2" fmla="*/ 24 w 171"/>
              <a:gd name="T3" fmla="*/ 0 h 62"/>
              <a:gd name="T4" fmla="*/ 0 w 171"/>
              <a:gd name="T5" fmla="*/ 13 h 62"/>
              <a:gd name="T6" fmla="*/ 86 w 171"/>
              <a:gd name="T7" fmla="*/ 62 h 62"/>
              <a:gd name="T8" fmla="*/ 171 w 171"/>
              <a:gd name="T9" fmla="*/ 13 h 62"/>
              <a:gd name="T10" fmla="*/ 147 w 171"/>
              <a:gd name="T11" fmla="*/ 0 h 62"/>
              <a:gd name="T12" fmla="*/ 86 w 171"/>
              <a:gd name="T13" fmla="*/ 3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1" h="62">
                <a:moveTo>
                  <a:pt x="86" y="34"/>
                </a:moveTo>
                <a:lnTo>
                  <a:pt x="24" y="0"/>
                </a:lnTo>
                <a:lnTo>
                  <a:pt x="0" y="13"/>
                </a:lnTo>
                <a:lnTo>
                  <a:pt x="86" y="62"/>
                </a:lnTo>
                <a:lnTo>
                  <a:pt x="171" y="13"/>
                </a:lnTo>
                <a:lnTo>
                  <a:pt x="147" y="0"/>
                </a:lnTo>
                <a:lnTo>
                  <a:pt x="86" y="34"/>
                </a:lnTo>
                <a:close/>
              </a:path>
            </a:pathLst>
          </a:custGeom>
          <a:solidFill>
            <a:srgbClr val="B070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Freeform 131"/>
          <p:cNvSpPr/>
          <p:nvPr/>
        </p:nvSpPr>
        <p:spPr bwMode="auto">
          <a:xfrm>
            <a:off x="7803580" y="4057880"/>
            <a:ext cx="768518" cy="435945"/>
          </a:xfrm>
          <a:custGeom>
            <a:avLst/>
            <a:gdLst>
              <a:gd name="T0" fmla="*/ 171 w 171"/>
              <a:gd name="T1" fmla="*/ 48 h 97"/>
              <a:gd name="T2" fmla="*/ 86 w 171"/>
              <a:gd name="T3" fmla="*/ 0 h 97"/>
              <a:gd name="T4" fmla="*/ 0 w 171"/>
              <a:gd name="T5" fmla="*/ 48 h 97"/>
              <a:gd name="T6" fmla="*/ 86 w 171"/>
              <a:gd name="T7" fmla="*/ 97 h 97"/>
              <a:gd name="T8" fmla="*/ 171 w 171"/>
              <a:gd name="T9" fmla="*/ 4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1" h="97">
                <a:moveTo>
                  <a:pt x="171" y="48"/>
                </a:moveTo>
                <a:lnTo>
                  <a:pt x="86" y="0"/>
                </a:lnTo>
                <a:lnTo>
                  <a:pt x="0" y="48"/>
                </a:lnTo>
                <a:lnTo>
                  <a:pt x="86" y="97"/>
                </a:lnTo>
                <a:lnTo>
                  <a:pt x="171" y="48"/>
                </a:lnTo>
                <a:close/>
              </a:path>
            </a:pathLst>
          </a:custGeom>
          <a:solidFill>
            <a:srgbClr val="B070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80"/>
          <p:cNvSpPr/>
          <p:nvPr/>
        </p:nvSpPr>
        <p:spPr bwMode="auto">
          <a:xfrm>
            <a:off x="3586029" y="4389737"/>
            <a:ext cx="634432" cy="263533"/>
          </a:xfrm>
          <a:custGeom>
            <a:avLst/>
            <a:gdLst>
              <a:gd name="T0" fmla="*/ 49 w 98"/>
              <a:gd name="T1" fmla="*/ 16 h 40"/>
              <a:gd name="T2" fmla="*/ 2 w 98"/>
              <a:gd name="T3" fmla="*/ 0 h 40"/>
              <a:gd name="T4" fmla="*/ 0 w 98"/>
              <a:gd name="T5" fmla="*/ 5 h 40"/>
              <a:gd name="T6" fmla="*/ 0 w 98"/>
              <a:gd name="T7" fmla="*/ 20 h 40"/>
              <a:gd name="T8" fmla="*/ 49 w 98"/>
              <a:gd name="T9" fmla="*/ 40 h 40"/>
              <a:gd name="T10" fmla="*/ 98 w 98"/>
              <a:gd name="T11" fmla="*/ 20 h 40"/>
              <a:gd name="T12" fmla="*/ 98 w 98"/>
              <a:gd name="T13" fmla="*/ 5 h 40"/>
              <a:gd name="T14" fmla="*/ 96 w 98"/>
              <a:gd name="T15" fmla="*/ 0 h 40"/>
              <a:gd name="T16" fmla="*/ 49 w 98"/>
              <a:gd name="T17" fmla="*/ 1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40">
                <a:moveTo>
                  <a:pt x="49" y="16"/>
                </a:moveTo>
                <a:cubicBezTo>
                  <a:pt x="26" y="16"/>
                  <a:pt x="7" y="9"/>
                  <a:pt x="2" y="0"/>
                </a:cubicBezTo>
                <a:cubicBezTo>
                  <a:pt x="1" y="2"/>
                  <a:pt x="0" y="3"/>
                  <a:pt x="0" y="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31"/>
                  <a:pt x="22" y="40"/>
                  <a:pt x="49" y="40"/>
                </a:cubicBezTo>
                <a:cubicBezTo>
                  <a:pt x="76" y="40"/>
                  <a:pt x="98" y="31"/>
                  <a:pt x="98" y="20"/>
                </a:cubicBezTo>
                <a:cubicBezTo>
                  <a:pt x="98" y="5"/>
                  <a:pt x="98" y="5"/>
                  <a:pt x="98" y="5"/>
                </a:cubicBezTo>
                <a:cubicBezTo>
                  <a:pt x="98" y="3"/>
                  <a:pt x="97" y="2"/>
                  <a:pt x="96" y="0"/>
                </a:cubicBezTo>
                <a:cubicBezTo>
                  <a:pt x="91" y="9"/>
                  <a:pt x="72" y="16"/>
                  <a:pt x="49" y="16"/>
                </a:cubicBezTo>
                <a:close/>
              </a:path>
            </a:pathLst>
          </a:custGeom>
          <a:solidFill>
            <a:srgbClr val="B070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Freeform 81"/>
          <p:cNvSpPr/>
          <p:nvPr/>
        </p:nvSpPr>
        <p:spPr bwMode="auto">
          <a:xfrm>
            <a:off x="3586029" y="4594708"/>
            <a:ext cx="634432" cy="258654"/>
          </a:xfrm>
          <a:custGeom>
            <a:avLst/>
            <a:gdLst>
              <a:gd name="T0" fmla="*/ 49 w 98"/>
              <a:gd name="T1" fmla="*/ 15 h 40"/>
              <a:gd name="T2" fmla="*/ 2 w 98"/>
              <a:gd name="T3" fmla="*/ 0 h 40"/>
              <a:gd name="T4" fmla="*/ 0 w 98"/>
              <a:gd name="T5" fmla="*/ 4 h 40"/>
              <a:gd name="T6" fmla="*/ 0 w 98"/>
              <a:gd name="T7" fmla="*/ 19 h 40"/>
              <a:gd name="T8" fmla="*/ 49 w 98"/>
              <a:gd name="T9" fmla="*/ 40 h 40"/>
              <a:gd name="T10" fmla="*/ 98 w 98"/>
              <a:gd name="T11" fmla="*/ 19 h 40"/>
              <a:gd name="T12" fmla="*/ 98 w 98"/>
              <a:gd name="T13" fmla="*/ 4 h 40"/>
              <a:gd name="T14" fmla="*/ 96 w 98"/>
              <a:gd name="T15" fmla="*/ 0 h 40"/>
              <a:gd name="T16" fmla="*/ 49 w 98"/>
              <a:gd name="T17" fmla="*/ 15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40">
                <a:moveTo>
                  <a:pt x="49" y="15"/>
                </a:moveTo>
                <a:cubicBezTo>
                  <a:pt x="26" y="15"/>
                  <a:pt x="7" y="9"/>
                  <a:pt x="2" y="0"/>
                </a:cubicBezTo>
                <a:cubicBezTo>
                  <a:pt x="1" y="1"/>
                  <a:pt x="0" y="3"/>
                  <a:pt x="0" y="4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31"/>
                  <a:pt x="22" y="40"/>
                  <a:pt x="49" y="40"/>
                </a:cubicBezTo>
                <a:cubicBezTo>
                  <a:pt x="76" y="40"/>
                  <a:pt x="98" y="31"/>
                  <a:pt x="98" y="19"/>
                </a:cubicBezTo>
                <a:cubicBezTo>
                  <a:pt x="98" y="4"/>
                  <a:pt x="98" y="4"/>
                  <a:pt x="98" y="4"/>
                </a:cubicBezTo>
                <a:cubicBezTo>
                  <a:pt x="98" y="3"/>
                  <a:pt x="97" y="1"/>
                  <a:pt x="96" y="0"/>
                </a:cubicBezTo>
                <a:cubicBezTo>
                  <a:pt x="91" y="9"/>
                  <a:pt x="72" y="15"/>
                  <a:pt x="49" y="15"/>
                </a:cubicBezTo>
                <a:close/>
              </a:path>
            </a:pathLst>
          </a:custGeom>
          <a:solidFill>
            <a:srgbClr val="B070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Freeform 82"/>
          <p:cNvSpPr/>
          <p:nvPr/>
        </p:nvSpPr>
        <p:spPr bwMode="auto">
          <a:xfrm>
            <a:off x="3586029" y="4194528"/>
            <a:ext cx="634432" cy="268415"/>
          </a:xfrm>
          <a:custGeom>
            <a:avLst/>
            <a:gdLst>
              <a:gd name="T0" fmla="*/ 96 w 98"/>
              <a:gd name="T1" fmla="*/ 0 h 41"/>
              <a:gd name="T2" fmla="*/ 49 w 98"/>
              <a:gd name="T3" fmla="*/ 15 h 41"/>
              <a:gd name="T4" fmla="*/ 2 w 98"/>
              <a:gd name="T5" fmla="*/ 0 h 41"/>
              <a:gd name="T6" fmla="*/ 0 w 98"/>
              <a:gd name="T7" fmla="*/ 5 h 41"/>
              <a:gd name="T8" fmla="*/ 0 w 98"/>
              <a:gd name="T9" fmla="*/ 20 h 41"/>
              <a:gd name="T10" fmla="*/ 49 w 98"/>
              <a:gd name="T11" fmla="*/ 41 h 41"/>
              <a:gd name="T12" fmla="*/ 98 w 98"/>
              <a:gd name="T13" fmla="*/ 20 h 41"/>
              <a:gd name="T14" fmla="*/ 98 w 98"/>
              <a:gd name="T15" fmla="*/ 5 h 41"/>
              <a:gd name="T16" fmla="*/ 96 w 98"/>
              <a:gd name="T1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8" h="41">
                <a:moveTo>
                  <a:pt x="96" y="0"/>
                </a:moveTo>
                <a:cubicBezTo>
                  <a:pt x="95" y="9"/>
                  <a:pt x="75" y="15"/>
                  <a:pt x="49" y="15"/>
                </a:cubicBezTo>
                <a:cubicBezTo>
                  <a:pt x="24" y="15"/>
                  <a:pt x="3" y="9"/>
                  <a:pt x="2" y="0"/>
                </a:cubicBezTo>
                <a:cubicBezTo>
                  <a:pt x="1" y="2"/>
                  <a:pt x="0" y="3"/>
                  <a:pt x="0" y="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31"/>
                  <a:pt x="22" y="41"/>
                  <a:pt x="49" y="41"/>
                </a:cubicBezTo>
                <a:cubicBezTo>
                  <a:pt x="76" y="41"/>
                  <a:pt x="98" y="31"/>
                  <a:pt x="98" y="20"/>
                </a:cubicBezTo>
                <a:cubicBezTo>
                  <a:pt x="98" y="5"/>
                  <a:pt x="98" y="5"/>
                  <a:pt x="98" y="5"/>
                </a:cubicBezTo>
                <a:cubicBezTo>
                  <a:pt x="98" y="3"/>
                  <a:pt x="97" y="2"/>
                  <a:pt x="96" y="0"/>
                </a:cubicBezTo>
                <a:close/>
              </a:path>
            </a:pathLst>
          </a:custGeom>
          <a:solidFill>
            <a:srgbClr val="B070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Oval 83"/>
          <p:cNvSpPr>
            <a:spLocks noChangeArrowheads="1"/>
          </p:cNvSpPr>
          <p:nvPr/>
        </p:nvSpPr>
        <p:spPr bwMode="auto">
          <a:xfrm>
            <a:off x="3595788" y="4057881"/>
            <a:ext cx="619792" cy="209851"/>
          </a:xfrm>
          <a:prstGeom prst="ellipse">
            <a:avLst/>
          </a:prstGeom>
          <a:solidFill>
            <a:srgbClr val="B070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813290" y="1656051"/>
            <a:ext cx="5185588" cy="1942707"/>
          </a:xfrm>
          <a:prstGeom prst="roundRect">
            <a:avLst>
              <a:gd name="adj" fmla="val 5737"/>
            </a:avLst>
          </a:prstGeom>
          <a:solidFill>
            <a:srgbClr val="885E2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Heart 97"/>
          <p:cNvSpPr/>
          <p:nvPr/>
        </p:nvSpPr>
        <p:spPr>
          <a:xfrm>
            <a:off x="920096" y="1987052"/>
            <a:ext cx="1566851" cy="1378828"/>
          </a:xfrm>
          <a:prstGeom prst="heart">
            <a:avLst/>
          </a:prstGeom>
          <a:solidFill>
            <a:schemeClr val="bg1"/>
          </a:solidFill>
          <a:ln>
            <a:solidFill>
              <a:srgbClr val="6F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1057536" y="2778867"/>
            <a:ext cx="188022" cy="0"/>
          </a:xfrm>
          <a:prstGeom prst="line">
            <a:avLst/>
          </a:prstGeom>
          <a:solidFill>
            <a:schemeClr val="bg1"/>
          </a:solidFill>
          <a:ln w="38100" cap="rnd">
            <a:solidFill>
              <a:srgbClr val="6F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1245558" y="2277475"/>
            <a:ext cx="0" cy="501392"/>
          </a:xfrm>
          <a:prstGeom prst="line">
            <a:avLst/>
          </a:prstGeom>
          <a:solidFill>
            <a:schemeClr val="bg1"/>
          </a:solidFill>
          <a:ln w="38100" cap="rnd">
            <a:solidFill>
              <a:srgbClr val="6F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245558" y="2277475"/>
            <a:ext cx="376044" cy="877436"/>
          </a:xfrm>
          <a:prstGeom prst="line">
            <a:avLst/>
          </a:prstGeom>
          <a:solidFill>
            <a:schemeClr val="bg1"/>
          </a:solidFill>
          <a:ln w="38100" cap="rnd">
            <a:solidFill>
              <a:srgbClr val="6F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1621602" y="2528171"/>
            <a:ext cx="125348" cy="626740"/>
          </a:xfrm>
          <a:prstGeom prst="line">
            <a:avLst/>
          </a:prstGeom>
          <a:solidFill>
            <a:schemeClr val="bg1"/>
          </a:solidFill>
          <a:ln w="38100" cap="rnd">
            <a:solidFill>
              <a:srgbClr val="6F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746951" y="2528171"/>
            <a:ext cx="125348" cy="376044"/>
          </a:xfrm>
          <a:prstGeom prst="line">
            <a:avLst/>
          </a:prstGeom>
          <a:solidFill>
            <a:schemeClr val="bg1"/>
          </a:solidFill>
          <a:ln w="38100" cap="rnd">
            <a:solidFill>
              <a:srgbClr val="6F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72299" y="2653519"/>
            <a:ext cx="125348" cy="250696"/>
          </a:xfrm>
          <a:prstGeom prst="line">
            <a:avLst/>
          </a:prstGeom>
          <a:solidFill>
            <a:schemeClr val="bg1"/>
          </a:solidFill>
          <a:ln w="38100" cap="rnd">
            <a:solidFill>
              <a:srgbClr val="6F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997647" y="2653519"/>
            <a:ext cx="62674" cy="62674"/>
          </a:xfrm>
          <a:prstGeom prst="line">
            <a:avLst/>
          </a:prstGeom>
          <a:solidFill>
            <a:schemeClr val="bg1"/>
          </a:solidFill>
          <a:ln w="38100" cap="rnd">
            <a:solidFill>
              <a:srgbClr val="6F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060321" y="2716193"/>
            <a:ext cx="205921" cy="0"/>
          </a:xfrm>
          <a:prstGeom prst="line">
            <a:avLst/>
          </a:prstGeom>
          <a:solidFill>
            <a:schemeClr val="bg1"/>
          </a:solidFill>
          <a:ln w="38100" cap="rnd">
            <a:solidFill>
              <a:srgbClr val="6F433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6228325" y="1700185"/>
            <a:ext cx="2161166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sz="2400" b="1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auto">
          <a:xfrm>
            <a:off x="1479572" y="4058119"/>
            <a:ext cx="491478" cy="141870"/>
          </a:xfrm>
          <a:prstGeom prst="rect">
            <a:avLst/>
          </a:pr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73"/>
          <p:cNvSpPr>
            <a:spLocks noEditPoints="1"/>
          </p:cNvSpPr>
          <p:nvPr/>
        </p:nvSpPr>
        <p:spPr bwMode="auto">
          <a:xfrm>
            <a:off x="1281969" y="4245589"/>
            <a:ext cx="876551" cy="359741"/>
          </a:xfrm>
          <a:custGeom>
            <a:avLst/>
            <a:gdLst>
              <a:gd name="T0" fmla="*/ 124 w 130"/>
              <a:gd name="T1" fmla="*/ 0 h 53"/>
              <a:gd name="T2" fmla="*/ 6 w 130"/>
              <a:gd name="T3" fmla="*/ 0 h 53"/>
              <a:gd name="T4" fmla="*/ 0 w 130"/>
              <a:gd name="T5" fmla="*/ 7 h 53"/>
              <a:gd name="T6" fmla="*/ 0 w 130"/>
              <a:gd name="T7" fmla="*/ 53 h 53"/>
              <a:gd name="T8" fmla="*/ 19 w 130"/>
              <a:gd name="T9" fmla="*/ 53 h 53"/>
              <a:gd name="T10" fmla="*/ 19 w 130"/>
              <a:gd name="T11" fmla="*/ 25 h 53"/>
              <a:gd name="T12" fmla="*/ 111 w 130"/>
              <a:gd name="T13" fmla="*/ 25 h 53"/>
              <a:gd name="T14" fmla="*/ 111 w 130"/>
              <a:gd name="T15" fmla="*/ 53 h 53"/>
              <a:gd name="T16" fmla="*/ 130 w 130"/>
              <a:gd name="T17" fmla="*/ 53 h 53"/>
              <a:gd name="T18" fmla="*/ 130 w 130"/>
              <a:gd name="T19" fmla="*/ 7 h 53"/>
              <a:gd name="T20" fmla="*/ 124 w 130"/>
              <a:gd name="T21" fmla="*/ 0 h 53"/>
              <a:gd name="T22" fmla="*/ 18 w 130"/>
              <a:gd name="T23" fmla="*/ 16 h 53"/>
              <a:gd name="T24" fmla="*/ 13 w 130"/>
              <a:gd name="T25" fmla="*/ 11 h 53"/>
              <a:gd name="T26" fmla="*/ 18 w 130"/>
              <a:gd name="T27" fmla="*/ 6 h 53"/>
              <a:gd name="T28" fmla="*/ 23 w 130"/>
              <a:gd name="T29" fmla="*/ 11 h 53"/>
              <a:gd name="T30" fmla="*/ 18 w 130"/>
              <a:gd name="T31" fmla="*/ 16 h 53"/>
              <a:gd name="T32" fmla="*/ 117 w 130"/>
              <a:gd name="T33" fmla="*/ 13 h 53"/>
              <a:gd name="T34" fmla="*/ 29 w 130"/>
              <a:gd name="T35" fmla="*/ 13 h 53"/>
              <a:gd name="T36" fmla="*/ 29 w 130"/>
              <a:gd name="T37" fmla="*/ 7 h 53"/>
              <a:gd name="T38" fmla="*/ 117 w 130"/>
              <a:gd name="T39" fmla="*/ 7 h 53"/>
              <a:gd name="T40" fmla="*/ 117 w 130"/>
              <a:gd name="T41" fmla="*/ 1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0" h="53">
                <a:moveTo>
                  <a:pt x="12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53"/>
                  <a:pt x="0" y="53"/>
                  <a:pt x="0" y="53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25"/>
                  <a:pt x="19" y="25"/>
                  <a:pt x="19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53"/>
                  <a:pt x="111" y="53"/>
                  <a:pt x="111" y="53"/>
                </a:cubicBezTo>
                <a:cubicBezTo>
                  <a:pt x="130" y="53"/>
                  <a:pt x="130" y="53"/>
                  <a:pt x="130" y="53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3"/>
                  <a:pt x="127" y="0"/>
                  <a:pt x="124" y="0"/>
                </a:cubicBezTo>
                <a:close/>
                <a:moveTo>
                  <a:pt x="18" y="16"/>
                </a:moveTo>
                <a:cubicBezTo>
                  <a:pt x="15" y="16"/>
                  <a:pt x="13" y="14"/>
                  <a:pt x="13" y="11"/>
                </a:cubicBezTo>
                <a:cubicBezTo>
                  <a:pt x="13" y="8"/>
                  <a:pt x="15" y="6"/>
                  <a:pt x="18" y="6"/>
                </a:cubicBezTo>
                <a:cubicBezTo>
                  <a:pt x="21" y="6"/>
                  <a:pt x="23" y="8"/>
                  <a:pt x="23" y="11"/>
                </a:cubicBezTo>
                <a:cubicBezTo>
                  <a:pt x="23" y="14"/>
                  <a:pt x="21" y="16"/>
                  <a:pt x="18" y="16"/>
                </a:cubicBezTo>
                <a:close/>
                <a:moveTo>
                  <a:pt x="117" y="13"/>
                </a:moveTo>
                <a:cubicBezTo>
                  <a:pt x="29" y="13"/>
                  <a:pt x="29" y="13"/>
                  <a:pt x="29" y="13"/>
                </a:cubicBezTo>
                <a:cubicBezTo>
                  <a:pt x="29" y="7"/>
                  <a:pt x="29" y="7"/>
                  <a:pt x="29" y="7"/>
                </a:cubicBezTo>
                <a:cubicBezTo>
                  <a:pt x="117" y="7"/>
                  <a:pt x="117" y="7"/>
                  <a:pt x="117" y="7"/>
                </a:cubicBezTo>
                <a:lnTo>
                  <a:pt x="117" y="13"/>
                </a:ln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74"/>
          <p:cNvSpPr/>
          <p:nvPr/>
        </p:nvSpPr>
        <p:spPr bwMode="auto">
          <a:xfrm>
            <a:off x="1464372" y="4468528"/>
            <a:ext cx="511745" cy="385073"/>
          </a:xfrm>
          <a:custGeom>
            <a:avLst/>
            <a:gdLst>
              <a:gd name="T0" fmla="*/ 66 w 76"/>
              <a:gd name="T1" fmla="*/ 49 h 57"/>
              <a:gd name="T2" fmla="*/ 25 w 76"/>
              <a:gd name="T3" fmla="*/ 49 h 57"/>
              <a:gd name="T4" fmla="*/ 10 w 76"/>
              <a:gd name="T5" fmla="*/ 49 h 57"/>
              <a:gd name="T6" fmla="*/ 10 w 76"/>
              <a:gd name="T7" fmla="*/ 0 h 57"/>
              <a:gd name="T8" fmla="*/ 1 w 76"/>
              <a:gd name="T9" fmla="*/ 0 h 57"/>
              <a:gd name="T10" fmla="*/ 1 w 76"/>
              <a:gd name="T11" fmla="*/ 50 h 57"/>
              <a:gd name="T12" fmla="*/ 8 w 76"/>
              <a:gd name="T13" fmla="*/ 57 h 57"/>
              <a:gd name="T14" fmla="*/ 69 w 76"/>
              <a:gd name="T15" fmla="*/ 57 h 57"/>
              <a:gd name="T16" fmla="*/ 76 w 76"/>
              <a:gd name="T17" fmla="*/ 48 h 57"/>
              <a:gd name="T18" fmla="*/ 76 w 76"/>
              <a:gd name="T19" fmla="*/ 0 h 57"/>
              <a:gd name="T20" fmla="*/ 66 w 76"/>
              <a:gd name="T21" fmla="*/ 0 h 57"/>
              <a:gd name="T22" fmla="*/ 66 w 76"/>
              <a:gd name="T23" fmla="*/ 49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6" h="57">
                <a:moveTo>
                  <a:pt x="66" y="49"/>
                </a:moveTo>
                <a:cubicBezTo>
                  <a:pt x="25" y="49"/>
                  <a:pt x="25" y="49"/>
                  <a:pt x="25" y="49"/>
                </a:cubicBezTo>
                <a:cubicBezTo>
                  <a:pt x="10" y="49"/>
                  <a:pt x="10" y="49"/>
                  <a:pt x="10" y="49"/>
                </a:cubicBezTo>
                <a:cubicBezTo>
                  <a:pt x="10" y="0"/>
                  <a:pt x="10" y="0"/>
                  <a:pt x="1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50"/>
                  <a:pt x="1" y="50"/>
                  <a:pt x="1" y="50"/>
                </a:cubicBezTo>
                <a:cubicBezTo>
                  <a:pt x="1" y="50"/>
                  <a:pt x="0" y="57"/>
                  <a:pt x="8" y="57"/>
                </a:cubicBezTo>
                <a:cubicBezTo>
                  <a:pt x="16" y="57"/>
                  <a:pt x="69" y="57"/>
                  <a:pt x="69" y="57"/>
                </a:cubicBezTo>
                <a:cubicBezTo>
                  <a:pt x="75" y="57"/>
                  <a:pt x="76" y="53"/>
                  <a:pt x="76" y="48"/>
                </a:cubicBezTo>
                <a:cubicBezTo>
                  <a:pt x="76" y="0"/>
                  <a:pt x="76" y="0"/>
                  <a:pt x="76" y="0"/>
                </a:cubicBezTo>
                <a:cubicBezTo>
                  <a:pt x="66" y="0"/>
                  <a:pt x="66" y="0"/>
                  <a:pt x="66" y="0"/>
                </a:cubicBezTo>
                <a:lnTo>
                  <a:pt x="66" y="49"/>
                </a:lnTo>
                <a:close/>
              </a:path>
            </a:pathLst>
          </a:cu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Rectangle 75"/>
          <p:cNvSpPr>
            <a:spLocks noChangeArrowheads="1"/>
          </p:cNvSpPr>
          <p:nvPr/>
        </p:nvSpPr>
        <p:spPr bwMode="auto">
          <a:xfrm>
            <a:off x="1555574" y="4554660"/>
            <a:ext cx="319207" cy="55735"/>
          </a:xfrm>
          <a:prstGeom prst="rect">
            <a:avLst/>
          </a:pr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76"/>
          <p:cNvSpPr>
            <a:spLocks noChangeArrowheads="1"/>
          </p:cNvSpPr>
          <p:nvPr/>
        </p:nvSpPr>
        <p:spPr bwMode="auto">
          <a:xfrm>
            <a:off x="1565708" y="4676263"/>
            <a:ext cx="309073" cy="55735"/>
          </a:xfrm>
          <a:prstGeom prst="rect">
            <a:avLst/>
          </a:prstGeom>
          <a:solidFill>
            <a:srgbClr val="6F43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74"/>
          <p:cNvSpPr txBox="1"/>
          <p:nvPr/>
        </p:nvSpPr>
        <p:spPr>
          <a:xfrm>
            <a:off x="868018" y="5253615"/>
            <a:ext cx="1757863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Box 74"/>
          <p:cNvSpPr txBox="1"/>
          <p:nvPr/>
        </p:nvSpPr>
        <p:spPr>
          <a:xfrm>
            <a:off x="658177" y="5561392"/>
            <a:ext cx="2177545" cy="7746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sz="1200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66" name="TextBox 74"/>
          <p:cNvSpPr txBox="1"/>
          <p:nvPr/>
        </p:nvSpPr>
        <p:spPr>
          <a:xfrm>
            <a:off x="3045563" y="5253615"/>
            <a:ext cx="1757863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rgbClr val="B070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rgbClr val="B0705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Box 74"/>
          <p:cNvSpPr txBox="1"/>
          <p:nvPr/>
        </p:nvSpPr>
        <p:spPr>
          <a:xfrm>
            <a:off x="2835722" y="5561392"/>
            <a:ext cx="2177545" cy="7746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sz="1200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68" name="TextBox 74"/>
          <p:cNvSpPr txBox="1"/>
          <p:nvPr/>
        </p:nvSpPr>
        <p:spPr>
          <a:xfrm>
            <a:off x="5199008" y="5253615"/>
            <a:ext cx="1757863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TextBox 74"/>
          <p:cNvSpPr txBox="1"/>
          <p:nvPr/>
        </p:nvSpPr>
        <p:spPr>
          <a:xfrm>
            <a:off x="4989167" y="5561392"/>
            <a:ext cx="2177545" cy="755817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sz="1200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70" name="TextBox 74"/>
          <p:cNvSpPr txBox="1"/>
          <p:nvPr/>
        </p:nvSpPr>
        <p:spPr>
          <a:xfrm>
            <a:off x="7308908" y="5253615"/>
            <a:ext cx="1757863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rgbClr val="B070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rgbClr val="B0705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TextBox 74"/>
          <p:cNvSpPr txBox="1"/>
          <p:nvPr/>
        </p:nvSpPr>
        <p:spPr>
          <a:xfrm>
            <a:off x="7099067" y="5561392"/>
            <a:ext cx="2177545" cy="7746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sz="1200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72" name="TextBox 74"/>
          <p:cNvSpPr txBox="1"/>
          <p:nvPr/>
        </p:nvSpPr>
        <p:spPr>
          <a:xfrm>
            <a:off x="9564330" y="5253615"/>
            <a:ext cx="1757863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spcBef>
                <a:spcPct val="20000"/>
              </a:spcBef>
              <a:defRPr/>
            </a:pPr>
            <a:r>
              <a:rPr lang="zh-CN" altLang="en-US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此处添加标题</a:t>
            </a:r>
            <a:endParaRPr lang="en-US" b="1" dirty="0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TextBox 74"/>
          <p:cNvSpPr txBox="1"/>
          <p:nvPr/>
        </p:nvSpPr>
        <p:spPr>
          <a:xfrm>
            <a:off x="9354489" y="5561392"/>
            <a:ext cx="2177545" cy="774603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defPPr>
              <a:defRPr lang="zh-CN"/>
            </a:defPPr>
            <a:lvl1pPr indent="0" defTabSz="1087120">
              <a:lnSpc>
                <a:spcPct val="150000"/>
              </a:lnSpc>
              <a:spcBef>
                <a:spcPct val="20000"/>
              </a:spcBef>
              <a:buFont typeface="Arial" panose="020B0604020202020204"/>
              <a:buNone/>
              <a:defRPr sz="140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3B3838"/>
                </a:solidFill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sz="1200" dirty="0">
              <a:solidFill>
                <a:srgbClr val="3B3838"/>
              </a:solidFill>
              <a:sym typeface="Arial" panose="020B0604020202020204" pitchFamily="34" charset="0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6126014" y="2069517"/>
            <a:ext cx="5407808" cy="1588109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>
            <a:defPPr>
              <a:defRPr lang="zh-CN"/>
            </a:defPPr>
            <a:lvl1pPr defTabSz="913765"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>
                <a:sym typeface="+mn-lt"/>
              </a:rPr>
              <a:t>----</a:t>
            </a:r>
            <a:r>
              <a:rPr lang="zh-CN" altLang="en-US">
                <a:sym typeface="+mn-lt"/>
              </a:rPr>
              <a:t>锐意进取的决心和勇气！</a:t>
            </a:r>
            <a:endParaRPr lang="zh-CN" altLang="en-US">
              <a:sym typeface="+mn-lt"/>
            </a:endParaRPr>
          </a:p>
        </p:txBody>
      </p:sp>
      <p:sp>
        <p:nvSpPr>
          <p:cNvPr id="75" name="Rectangle 128"/>
          <p:cNvSpPr/>
          <p:nvPr/>
        </p:nvSpPr>
        <p:spPr>
          <a:xfrm>
            <a:off x="2612295" y="1923083"/>
            <a:ext cx="2161166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74"/>
          <p:cNvSpPr txBox="1"/>
          <p:nvPr/>
        </p:nvSpPr>
        <p:spPr>
          <a:xfrm>
            <a:off x="2509984" y="2230860"/>
            <a:ext cx="3334766" cy="1218777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>
            <a:defPPr>
              <a:defRPr lang="zh-CN"/>
            </a:defPPr>
            <a:lvl1pPr defTabSz="913765"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2pPr>
            <a:lvl3pPr marL="217551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4pPr>
            <a:lvl5pPr marL="435038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cs typeface="Open Sans" panose="020B0606030504020204"/>
              </a:defRPr>
            </a:lvl5pPr>
            <a:lvl6pPr marL="543814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589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365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7014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200">
                <a:solidFill>
                  <a:schemeClr val="bg1"/>
                </a:solidFill>
                <a:sym typeface="+mn-lt"/>
              </a:rPr>
              <a:t>----</a:t>
            </a:r>
            <a:r>
              <a:rPr lang="zh-CN" altLang="en-US" sz="1200">
                <a:solidFill>
                  <a:schemeClr val="bg1"/>
                </a:solidFill>
                <a:sym typeface="+mn-lt"/>
              </a:rPr>
              <a:t>锐意进取的决心和勇气！</a:t>
            </a:r>
            <a:endParaRPr lang="zh-CN" altLang="en-US" sz="1200">
              <a:solidFill>
                <a:schemeClr val="bg1"/>
              </a:solidFill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Chart 37"/>
          <p:cNvGraphicFramePr/>
          <p:nvPr/>
        </p:nvGraphicFramePr>
        <p:xfrm>
          <a:off x="1089733" y="2215543"/>
          <a:ext cx="4706056" cy="3076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0" name="Oval 49"/>
          <p:cNvSpPr/>
          <p:nvPr/>
        </p:nvSpPr>
        <p:spPr bwMode="auto">
          <a:xfrm>
            <a:off x="6094397" y="2450649"/>
            <a:ext cx="655996" cy="656167"/>
          </a:xfrm>
          <a:prstGeom prst="ellipse">
            <a:avLst/>
          </a:prstGeom>
          <a:solidFill>
            <a:srgbClr val="6F4336"/>
          </a:solidFill>
          <a:ln>
            <a:noFill/>
          </a:ln>
        </p:spPr>
        <p:txBody>
          <a:bodyPr anchor="ctr"/>
          <a:lstStyle/>
          <a:p>
            <a:pPr algn="ctr"/>
            <a:endParaRPr lang="en-US" sz="230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AutoShape 118"/>
          <p:cNvSpPr/>
          <p:nvPr/>
        </p:nvSpPr>
        <p:spPr bwMode="auto">
          <a:xfrm>
            <a:off x="6251753" y="2634302"/>
            <a:ext cx="327190" cy="281253"/>
          </a:xfrm>
          <a:custGeom>
            <a:avLst/>
            <a:gdLst>
              <a:gd name="T0" fmla="*/ 10782 w 21564"/>
              <a:gd name="T1" fmla="*/ 10800 h 21600"/>
              <a:gd name="T2" fmla="*/ 10782 w 21564"/>
              <a:gd name="T3" fmla="*/ 10800 h 21600"/>
              <a:gd name="T4" fmla="*/ 10782 w 21564"/>
              <a:gd name="T5" fmla="*/ 10800 h 21600"/>
              <a:gd name="T6" fmla="*/ 10782 w 2156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64" h="21600">
                <a:moveTo>
                  <a:pt x="20680" y="3130"/>
                </a:moveTo>
                <a:cubicBezTo>
                  <a:pt x="20952" y="3130"/>
                  <a:pt x="21179" y="3257"/>
                  <a:pt x="21357" y="3515"/>
                </a:cubicBezTo>
                <a:cubicBezTo>
                  <a:pt x="21536" y="3767"/>
                  <a:pt x="21600" y="4044"/>
                  <a:pt x="21543" y="4340"/>
                </a:cubicBezTo>
                <a:lnTo>
                  <a:pt x="20279" y="12471"/>
                </a:lnTo>
                <a:cubicBezTo>
                  <a:pt x="20230" y="12706"/>
                  <a:pt x="20128" y="12899"/>
                  <a:pt x="19969" y="13061"/>
                </a:cubicBezTo>
                <a:cubicBezTo>
                  <a:pt x="19810" y="13222"/>
                  <a:pt x="19614" y="13296"/>
                  <a:pt x="19389" y="13296"/>
                </a:cubicBezTo>
                <a:lnTo>
                  <a:pt x="6706" y="13296"/>
                </a:lnTo>
                <a:lnTo>
                  <a:pt x="7114" y="15660"/>
                </a:lnTo>
                <a:cubicBezTo>
                  <a:pt x="7146" y="15810"/>
                  <a:pt x="7214" y="15936"/>
                  <a:pt x="7319" y="16033"/>
                </a:cubicBezTo>
                <a:cubicBezTo>
                  <a:pt x="7424" y="16130"/>
                  <a:pt x="7539" y="16183"/>
                  <a:pt x="7666" y="16183"/>
                </a:cubicBezTo>
                <a:lnTo>
                  <a:pt x="17685" y="16183"/>
                </a:lnTo>
                <a:cubicBezTo>
                  <a:pt x="17810" y="16183"/>
                  <a:pt x="17918" y="16236"/>
                  <a:pt x="18008" y="16345"/>
                </a:cubicBezTo>
                <a:cubicBezTo>
                  <a:pt x="18096" y="16453"/>
                  <a:pt x="18143" y="16580"/>
                  <a:pt x="18143" y="16735"/>
                </a:cubicBezTo>
                <a:lnTo>
                  <a:pt x="18143" y="17831"/>
                </a:lnTo>
                <a:cubicBezTo>
                  <a:pt x="18143" y="17981"/>
                  <a:pt x="18099" y="18107"/>
                  <a:pt x="18013" y="18204"/>
                </a:cubicBezTo>
                <a:cubicBezTo>
                  <a:pt x="17927" y="18301"/>
                  <a:pt x="17817" y="18348"/>
                  <a:pt x="17685" y="18348"/>
                </a:cubicBezTo>
                <a:lnTo>
                  <a:pt x="15776" y="18348"/>
                </a:lnTo>
                <a:lnTo>
                  <a:pt x="8146" y="18348"/>
                </a:lnTo>
                <a:lnTo>
                  <a:pt x="6928" y="18348"/>
                </a:lnTo>
                <a:cubicBezTo>
                  <a:pt x="6801" y="18348"/>
                  <a:pt x="6662" y="18336"/>
                  <a:pt x="6500" y="18301"/>
                </a:cubicBezTo>
                <a:cubicBezTo>
                  <a:pt x="6339" y="18266"/>
                  <a:pt x="6202" y="18222"/>
                  <a:pt x="6085" y="18169"/>
                </a:cubicBezTo>
                <a:cubicBezTo>
                  <a:pt x="6036" y="18145"/>
                  <a:pt x="5982" y="18090"/>
                  <a:pt x="5921" y="17987"/>
                </a:cubicBezTo>
                <a:cubicBezTo>
                  <a:pt x="5860" y="17884"/>
                  <a:pt x="5799" y="17769"/>
                  <a:pt x="5740" y="17643"/>
                </a:cubicBezTo>
                <a:cubicBezTo>
                  <a:pt x="5684" y="17517"/>
                  <a:pt x="5632" y="17391"/>
                  <a:pt x="5593" y="17258"/>
                </a:cubicBezTo>
                <a:cubicBezTo>
                  <a:pt x="5552" y="17132"/>
                  <a:pt x="5527" y="17035"/>
                  <a:pt x="5513" y="16959"/>
                </a:cubicBezTo>
                <a:lnTo>
                  <a:pt x="2997" y="2669"/>
                </a:lnTo>
                <a:cubicBezTo>
                  <a:pt x="2965" y="2519"/>
                  <a:pt x="2897" y="2399"/>
                  <a:pt x="2791" y="2308"/>
                </a:cubicBezTo>
                <a:cubicBezTo>
                  <a:pt x="2686" y="2211"/>
                  <a:pt x="2569" y="2164"/>
                  <a:pt x="2444" y="2164"/>
                </a:cubicBezTo>
                <a:lnTo>
                  <a:pt x="457" y="2164"/>
                </a:lnTo>
                <a:cubicBezTo>
                  <a:pt x="151" y="2164"/>
                  <a:pt x="0" y="1982"/>
                  <a:pt x="0" y="1618"/>
                </a:cubicBezTo>
                <a:lnTo>
                  <a:pt x="0" y="546"/>
                </a:lnTo>
                <a:cubicBezTo>
                  <a:pt x="0" y="185"/>
                  <a:pt x="151" y="0"/>
                  <a:pt x="457" y="0"/>
                </a:cubicBezTo>
                <a:lnTo>
                  <a:pt x="3158" y="0"/>
                </a:lnTo>
                <a:cubicBezTo>
                  <a:pt x="3285" y="0"/>
                  <a:pt x="3432" y="17"/>
                  <a:pt x="3606" y="58"/>
                </a:cubicBezTo>
                <a:cubicBezTo>
                  <a:pt x="3774" y="94"/>
                  <a:pt x="3916" y="132"/>
                  <a:pt x="4026" y="167"/>
                </a:cubicBezTo>
                <a:cubicBezTo>
                  <a:pt x="4075" y="208"/>
                  <a:pt x="4129" y="276"/>
                  <a:pt x="4192" y="373"/>
                </a:cubicBezTo>
                <a:cubicBezTo>
                  <a:pt x="4261" y="470"/>
                  <a:pt x="4322" y="584"/>
                  <a:pt x="4376" y="704"/>
                </a:cubicBezTo>
                <a:cubicBezTo>
                  <a:pt x="4429" y="825"/>
                  <a:pt x="4478" y="951"/>
                  <a:pt x="4518" y="1072"/>
                </a:cubicBezTo>
                <a:cubicBezTo>
                  <a:pt x="4557" y="1198"/>
                  <a:pt x="4584" y="1301"/>
                  <a:pt x="4598" y="1377"/>
                </a:cubicBezTo>
                <a:lnTo>
                  <a:pt x="4916" y="3134"/>
                </a:lnTo>
                <a:lnTo>
                  <a:pt x="20680" y="3134"/>
                </a:lnTo>
                <a:close/>
                <a:moveTo>
                  <a:pt x="6811" y="19981"/>
                </a:moveTo>
                <a:cubicBezTo>
                  <a:pt x="6811" y="19540"/>
                  <a:pt x="6940" y="19156"/>
                  <a:pt x="7202" y="18833"/>
                </a:cubicBezTo>
                <a:cubicBezTo>
                  <a:pt x="7461" y="18512"/>
                  <a:pt x="7776" y="18345"/>
                  <a:pt x="8146" y="18345"/>
                </a:cubicBezTo>
                <a:cubicBezTo>
                  <a:pt x="8527" y="18345"/>
                  <a:pt x="8850" y="18512"/>
                  <a:pt x="9114" y="18833"/>
                </a:cubicBezTo>
                <a:cubicBezTo>
                  <a:pt x="9380" y="19153"/>
                  <a:pt x="9512" y="19538"/>
                  <a:pt x="9512" y="19981"/>
                </a:cubicBezTo>
                <a:cubicBezTo>
                  <a:pt x="9512" y="20425"/>
                  <a:pt x="9380" y="20800"/>
                  <a:pt x="9114" y="21118"/>
                </a:cubicBezTo>
                <a:cubicBezTo>
                  <a:pt x="8850" y="21438"/>
                  <a:pt x="8527" y="21599"/>
                  <a:pt x="8146" y="21599"/>
                </a:cubicBezTo>
                <a:cubicBezTo>
                  <a:pt x="7779" y="21599"/>
                  <a:pt x="7464" y="21438"/>
                  <a:pt x="7202" y="21118"/>
                </a:cubicBezTo>
                <a:cubicBezTo>
                  <a:pt x="6940" y="20800"/>
                  <a:pt x="6811" y="20421"/>
                  <a:pt x="6811" y="19981"/>
                </a:cubicBezTo>
                <a:moveTo>
                  <a:pt x="14431" y="19981"/>
                </a:moveTo>
                <a:cubicBezTo>
                  <a:pt x="14431" y="19540"/>
                  <a:pt x="14563" y="19156"/>
                  <a:pt x="14822" y="18833"/>
                </a:cubicBezTo>
                <a:cubicBezTo>
                  <a:pt x="15084" y="18512"/>
                  <a:pt x="15399" y="18345"/>
                  <a:pt x="15778" y="18345"/>
                </a:cubicBezTo>
                <a:cubicBezTo>
                  <a:pt x="16143" y="18345"/>
                  <a:pt x="16458" y="18512"/>
                  <a:pt x="16720" y="18833"/>
                </a:cubicBezTo>
                <a:cubicBezTo>
                  <a:pt x="16981" y="19153"/>
                  <a:pt x="17113" y="19538"/>
                  <a:pt x="17113" y="19981"/>
                </a:cubicBezTo>
                <a:cubicBezTo>
                  <a:pt x="17113" y="20425"/>
                  <a:pt x="16981" y="20800"/>
                  <a:pt x="16720" y="21118"/>
                </a:cubicBezTo>
                <a:cubicBezTo>
                  <a:pt x="16460" y="21438"/>
                  <a:pt x="16145" y="21599"/>
                  <a:pt x="15778" y="21599"/>
                </a:cubicBezTo>
                <a:cubicBezTo>
                  <a:pt x="15412" y="21599"/>
                  <a:pt x="15094" y="21438"/>
                  <a:pt x="14830" y="21118"/>
                </a:cubicBezTo>
                <a:cubicBezTo>
                  <a:pt x="14563" y="20800"/>
                  <a:pt x="14431" y="20421"/>
                  <a:pt x="14431" y="199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1" tIns="19051" rIns="19051" bIns="19051" anchor="ctr"/>
          <a:lstStyle/>
          <a:p>
            <a:pPr defTabSz="170815">
              <a:defRPr/>
            </a:pPr>
            <a:endParaRPr lang="es-ES" sz="1100" dirty="0">
              <a:solidFill>
                <a:srgbClr val="44546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Lato"/>
              <a:cs typeface="Lato"/>
              <a:sym typeface="Gill Sans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094397" y="4036021"/>
            <a:ext cx="655996" cy="656167"/>
          </a:xfrm>
          <a:prstGeom prst="ellipse">
            <a:avLst/>
          </a:prstGeom>
          <a:solidFill>
            <a:srgbClr val="B0705C"/>
          </a:solidFill>
          <a:ln>
            <a:noFill/>
          </a:ln>
        </p:spPr>
        <p:txBody>
          <a:bodyPr lIns="19051" tIns="19051" rIns="19051" bIns="19051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66" name="Freeform 5"/>
          <p:cNvSpPr>
            <a:spLocks noEditPoints="1"/>
          </p:cNvSpPr>
          <p:nvPr/>
        </p:nvSpPr>
        <p:spPr bwMode="auto">
          <a:xfrm>
            <a:off x="6222356" y="4208641"/>
            <a:ext cx="349428" cy="346181"/>
          </a:xfrm>
          <a:custGeom>
            <a:avLst/>
            <a:gdLst>
              <a:gd name="T0" fmla="*/ 744 w 1047"/>
              <a:gd name="T1" fmla="*/ 26 h 1037"/>
              <a:gd name="T2" fmla="*/ 681 w 1047"/>
              <a:gd name="T3" fmla="*/ 0 h 1037"/>
              <a:gd name="T4" fmla="*/ 618 w 1047"/>
              <a:gd name="T5" fmla="*/ 26 h 1037"/>
              <a:gd name="T6" fmla="*/ 568 w 1047"/>
              <a:gd name="T7" fmla="*/ 77 h 1037"/>
              <a:gd name="T8" fmla="*/ 541 w 1047"/>
              <a:gd name="T9" fmla="*/ 140 h 1037"/>
              <a:gd name="T10" fmla="*/ 555 w 1047"/>
              <a:gd name="T11" fmla="*/ 187 h 1037"/>
              <a:gd name="T12" fmla="*/ 69 w 1047"/>
              <a:gd name="T13" fmla="*/ 382 h 1037"/>
              <a:gd name="T14" fmla="*/ 7 w 1047"/>
              <a:gd name="T15" fmla="*/ 460 h 1037"/>
              <a:gd name="T16" fmla="*/ 37 w 1047"/>
              <a:gd name="T17" fmla="*/ 556 h 1037"/>
              <a:gd name="T18" fmla="*/ 491 w 1047"/>
              <a:gd name="T19" fmla="*/ 1006 h 1037"/>
              <a:gd name="T20" fmla="*/ 565 w 1047"/>
              <a:gd name="T21" fmla="*/ 1037 h 1037"/>
              <a:gd name="T22" fmla="*/ 567 w 1047"/>
              <a:gd name="T23" fmla="*/ 1037 h 1037"/>
              <a:gd name="T24" fmla="*/ 589 w 1047"/>
              <a:gd name="T25" fmla="*/ 1035 h 1037"/>
              <a:gd name="T26" fmla="*/ 667 w 1047"/>
              <a:gd name="T27" fmla="*/ 969 h 1037"/>
              <a:gd name="T28" fmla="*/ 858 w 1047"/>
              <a:gd name="T29" fmla="*/ 491 h 1037"/>
              <a:gd name="T30" fmla="*/ 907 w 1047"/>
              <a:gd name="T31" fmla="*/ 506 h 1037"/>
              <a:gd name="T32" fmla="*/ 970 w 1047"/>
              <a:gd name="T33" fmla="*/ 480 h 1037"/>
              <a:gd name="T34" fmla="*/ 1020 w 1047"/>
              <a:gd name="T35" fmla="*/ 429 h 1037"/>
              <a:gd name="T36" fmla="*/ 1047 w 1047"/>
              <a:gd name="T37" fmla="*/ 366 h 1037"/>
              <a:gd name="T38" fmla="*/ 1021 w 1047"/>
              <a:gd name="T39" fmla="*/ 303 h 1037"/>
              <a:gd name="T40" fmla="*/ 744 w 1047"/>
              <a:gd name="T41" fmla="*/ 26 h 1037"/>
              <a:gd name="T42" fmla="*/ 601 w 1047"/>
              <a:gd name="T43" fmla="*/ 943 h 1037"/>
              <a:gd name="T44" fmla="*/ 575 w 1047"/>
              <a:gd name="T45" fmla="*/ 965 h 1037"/>
              <a:gd name="T46" fmla="*/ 566 w 1047"/>
              <a:gd name="T47" fmla="*/ 966 h 1037"/>
              <a:gd name="T48" fmla="*/ 542 w 1047"/>
              <a:gd name="T49" fmla="*/ 955 h 1037"/>
              <a:gd name="T50" fmla="*/ 87 w 1047"/>
              <a:gd name="T51" fmla="*/ 505 h 1037"/>
              <a:gd name="T52" fmla="*/ 77 w 1047"/>
              <a:gd name="T53" fmla="*/ 473 h 1037"/>
              <a:gd name="T54" fmla="*/ 98 w 1047"/>
              <a:gd name="T55" fmla="*/ 447 h 1037"/>
              <a:gd name="T56" fmla="*/ 320 w 1047"/>
              <a:gd name="T57" fmla="*/ 358 h 1037"/>
              <a:gd name="T58" fmla="*/ 770 w 1047"/>
              <a:gd name="T59" fmla="*/ 520 h 1037"/>
              <a:gd name="T60" fmla="*/ 601 w 1047"/>
              <a:gd name="T61" fmla="*/ 943 h 1037"/>
              <a:gd name="T62" fmla="*/ 970 w 1047"/>
              <a:gd name="T63" fmla="*/ 378 h 1037"/>
              <a:gd name="T64" fmla="*/ 919 w 1047"/>
              <a:gd name="T65" fmla="*/ 429 h 1037"/>
              <a:gd name="T66" fmla="*/ 894 w 1047"/>
              <a:gd name="T67" fmla="*/ 429 h 1037"/>
              <a:gd name="T68" fmla="*/ 831 w 1047"/>
              <a:gd name="T69" fmla="*/ 366 h 1037"/>
              <a:gd name="T70" fmla="*/ 780 w 1047"/>
              <a:gd name="T71" fmla="*/ 494 h 1037"/>
              <a:gd name="T72" fmla="*/ 784 w 1047"/>
              <a:gd name="T73" fmla="*/ 483 h 1037"/>
              <a:gd name="T74" fmla="*/ 468 w 1047"/>
              <a:gd name="T75" fmla="*/ 350 h 1037"/>
              <a:gd name="T76" fmla="*/ 376 w 1047"/>
              <a:gd name="T77" fmla="*/ 336 h 1037"/>
              <a:gd name="T78" fmla="*/ 679 w 1047"/>
              <a:gd name="T79" fmla="*/ 214 h 1037"/>
              <a:gd name="T80" fmla="*/ 618 w 1047"/>
              <a:gd name="T81" fmla="*/ 153 h 1037"/>
              <a:gd name="T82" fmla="*/ 618 w 1047"/>
              <a:gd name="T83" fmla="*/ 128 h 1037"/>
              <a:gd name="T84" fmla="*/ 669 w 1047"/>
              <a:gd name="T85" fmla="*/ 77 h 1037"/>
              <a:gd name="T86" fmla="*/ 694 w 1047"/>
              <a:gd name="T87" fmla="*/ 77 h 1037"/>
              <a:gd name="T88" fmla="*/ 970 w 1047"/>
              <a:gd name="T89" fmla="*/ 353 h 1037"/>
              <a:gd name="T90" fmla="*/ 970 w 1047"/>
              <a:gd name="T91" fmla="*/ 378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47" h="1037">
                <a:moveTo>
                  <a:pt x="744" y="26"/>
                </a:moveTo>
                <a:cubicBezTo>
                  <a:pt x="727" y="10"/>
                  <a:pt x="705" y="0"/>
                  <a:pt x="681" y="0"/>
                </a:cubicBezTo>
                <a:cubicBezTo>
                  <a:pt x="657" y="0"/>
                  <a:pt x="635" y="10"/>
                  <a:pt x="618" y="26"/>
                </a:cubicBezTo>
                <a:cubicBezTo>
                  <a:pt x="568" y="77"/>
                  <a:pt x="568" y="77"/>
                  <a:pt x="568" y="77"/>
                </a:cubicBezTo>
                <a:cubicBezTo>
                  <a:pt x="551" y="94"/>
                  <a:pt x="541" y="116"/>
                  <a:pt x="541" y="140"/>
                </a:cubicBezTo>
                <a:cubicBezTo>
                  <a:pt x="541" y="157"/>
                  <a:pt x="546" y="173"/>
                  <a:pt x="555" y="187"/>
                </a:cubicBezTo>
                <a:cubicBezTo>
                  <a:pt x="69" y="382"/>
                  <a:pt x="69" y="382"/>
                  <a:pt x="69" y="382"/>
                </a:cubicBezTo>
                <a:cubicBezTo>
                  <a:pt x="37" y="396"/>
                  <a:pt x="13" y="425"/>
                  <a:pt x="7" y="460"/>
                </a:cubicBezTo>
                <a:cubicBezTo>
                  <a:pt x="0" y="495"/>
                  <a:pt x="11" y="531"/>
                  <a:pt x="37" y="556"/>
                </a:cubicBezTo>
                <a:cubicBezTo>
                  <a:pt x="491" y="1006"/>
                  <a:pt x="491" y="1006"/>
                  <a:pt x="491" y="1006"/>
                </a:cubicBezTo>
                <a:cubicBezTo>
                  <a:pt x="511" y="1025"/>
                  <a:pt x="537" y="1036"/>
                  <a:pt x="565" y="1037"/>
                </a:cubicBezTo>
                <a:cubicBezTo>
                  <a:pt x="565" y="1037"/>
                  <a:pt x="567" y="1037"/>
                  <a:pt x="567" y="1037"/>
                </a:cubicBezTo>
                <a:cubicBezTo>
                  <a:pt x="575" y="1037"/>
                  <a:pt x="582" y="1036"/>
                  <a:pt x="589" y="1035"/>
                </a:cubicBezTo>
                <a:cubicBezTo>
                  <a:pt x="625" y="1027"/>
                  <a:pt x="654" y="1003"/>
                  <a:pt x="667" y="969"/>
                </a:cubicBezTo>
                <a:cubicBezTo>
                  <a:pt x="858" y="491"/>
                  <a:pt x="858" y="491"/>
                  <a:pt x="858" y="491"/>
                </a:cubicBezTo>
                <a:cubicBezTo>
                  <a:pt x="872" y="501"/>
                  <a:pt x="889" y="506"/>
                  <a:pt x="907" y="506"/>
                </a:cubicBezTo>
                <a:cubicBezTo>
                  <a:pt x="931" y="506"/>
                  <a:pt x="953" y="496"/>
                  <a:pt x="970" y="480"/>
                </a:cubicBezTo>
                <a:cubicBezTo>
                  <a:pt x="1020" y="429"/>
                  <a:pt x="1020" y="429"/>
                  <a:pt x="1020" y="429"/>
                </a:cubicBezTo>
                <a:cubicBezTo>
                  <a:pt x="1037" y="412"/>
                  <a:pt x="1047" y="390"/>
                  <a:pt x="1047" y="366"/>
                </a:cubicBezTo>
                <a:cubicBezTo>
                  <a:pt x="1047" y="342"/>
                  <a:pt x="1037" y="319"/>
                  <a:pt x="1021" y="303"/>
                </a:cubicBezTo>
                <a:lnTo>
                  <a:pt x="744" y="26"/>
                </a:lnTo>
                <a:close/>
                <a:moveTo>
                  <a:pt x="601" y="943"/>
                </a:moveTo>
                <a:cubicBezTo>
                  <a:pt x="596" y="954"/>
                  <a:pt x="586" y="962"/>
                  <a:pt x="575" y="965"/>
                </a:cubicBezTo>
                <a:cubicBezTo>
                  <a:pt x="572" y="965"/>
                  <a:pt x="569" y="966"/>
                  <a:pt x="566" y="966"/>
                </a:cubicBezTo>
                <a:cubicBezTo>
                  <a:pt x="557" y="965"/>
                  <a:pt x="549" y="962"/>
                  <a:pt x="542" y="955"/>
                </a:cubicBezTo>
                <a:cubicBezTo>
                  <a:pt x="87" y="505"/>
                  <a:pt x="87" y="505"/>
                  <a:pt x="87" y="505"/>
                </a:cubicBezTo>
                <a:cubicBezTo>
                  <a:pt x="79" y="497"/>
                  <a:pt x="75" y="485"/>
                  <a:pt x="77" y="473"/>
                </a:cubicBezTo>
                <a:cubicBezTo>
                  <a:pt x="79" y="462"/>
                  <a:pt x="87" y="452"/>
                  <a:pt x="98" y="447"/>
                </a:cubicBezTo>
                <a:cubicBezTo>
                  <a:pt x="320" y="358"/>
                  <a:pt x="320" y="358"/>
                  <a:pt x="320" y="358"/>
                </a:cubicBezTo>
                <a:cubicBezTo>
                  <a:pt x="470" y="408"/>
                  <a:pt x="620" y="360"/>
                  <a:pt x="770" y="520"/>
                </a:cubicBezTo>
                <a:lnTo>
                  <a:pt x="601" y="943"/>
                </a:lnTo>
                <a:close/>
                <a:moveTo>
                  <a:pt x="970" y="378"/>
                </a:moveTo>
                <a:cubicBezTo>
                  <a:pt x="919" y="429"/>
                  <a:pt x="919" y="429"/>
                  <a:pt x="919" y="429"/>
                </a:cubicBezTo>
                <a:cubicBezTo>
                  <a:pt x="912" y="436"/>
                  <a:pt x="901" y="436"/>
                  <a:pt x="894" y="429"/>
                </a:cubicBezTo>
                <a:cubicBezTo>
                  <a:pt x="831" y="366"/>
                  <a:pt x="831" y="366"/>
                  <a:pt x="831" y="366"/>
                </a:cubicBezTo>
                <a:cubicBezTo>
                  <a:pt x="780" y="494"/>
                  <a:pt x="780" y="494"/>
                  <a:pt x="780" y="494"/>
                </a:cubicBezTo>
                <a:cubicBezTo>
                  <a:pt x="784" y="483"/>
                  <a:pt x="784" y="483"/>
                  <a:pt x="784" y="483"/>
                </a:cubicBezTo>
                <a:cubicBezTo>
                  <a:pt x="676" y="376"/>
                  <a:pt x="567" y="362"/>
                  <a:pt x="468" y="350"/>
                </a:cubicBezTo>
                <a:cubicBezTo>
                  <a:pt x="437" y="346"/>
                  <a:pt x="406" y="342"/>
                  <a:pt x="376" y="336"/>
                </a:cubicBezTo>
                <a:cubicBezTo>
                  <a:pt x="679" y="214"/>
                  <a:pt x="679" y="214"/>
                  <a:pt x="679" y="214"/>
                </a:cubicBezTo>
                <a:cubicBezTo>
                  <a:pt x="618" y="153"/>
                  <a:pt x="618" y="153"/>
                  <a:pt x="618" y="153"/>
                </a:cubicBezTo>
                <a:cubicBezTo>
                  <a:pt x="611" y="146"/>
                  <a:pt x="611" y="135"/>
                  <a:pt x="618" y="128"/>
                </a:cubicBezTo>
                <a:cubicBezTo>
                  <a:pt x="669" y="77"/>
                  <a:pt x="669" y="77"/>
                  <a:pt x="669" y="77"/>
                </a:cubicBezTo>
                <a:cubicBezTo>
                  <a:pt x="676" y="70"/>
                  <a:pt x="687" y="70"/>
                  <a:pt x="694" y="77"/>
                </a:cubicBezTo>
                <a:cubicBezTo>
                  <a:pt x="970" y="353"/>
                  <a:pt x="970" y="353"/>
                  <a:pt x="970" y="353"/>
                </a:cubicBezTo>
                <a:cubicBezTo>
                  <a:pt x="977" y="360"/>
                  <a:pt x="977" y="372"/>
                  <a:pt x="970" y="3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913765"/>
            <a:endParaRPr lang="id-ID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68" name="Freeform 6"/>
          <p:cNvSpPr>
            <a:spLocks noEditPoints="1"/>
          </p:cNvSpPr>
          <p:nvPr/>
        </p:nvSpPr>
        <p:spPr bwMode="auto">
          <a:xfrm>
            <a:off x="6391152" y="4363831"/>
            <a:ext cx="59459" cy="59764"/>
          </a:xfrm>
          <a:custGeom>
            <a:avLst/>
            <a:gdLst>
              <a:gd name="T0" fmla="*/ 89 w 178"/>
              <a:gd name="T1" fmla="*/ 179 h 179"/>
              <a:gd name="T2" fmla="*/ 178 w 178"/>
              <a:gd name="T3" fmla="*/ 89 h 179"/>
              <a:gd name="T4" fmla="*/ 89 w 178"/>
              <a:gd name="T5" fmla="*/ 0 h 179"/>
              <a:gd name="T6" fmla="*/ 0 w 178"/>
              <a:gd name="T7" fmla="*/ 89 h 179"/>
              <a:gd name="T8" fmla="*/ 89 w 178"/>
              <a:gd name="T9" fmla="*/ 179 h 179"/>
              <a:gd name="T10" fmla="*/ 89 w 178"/>
              <a:gd name="T11" fmla="*/ 36 h 179"/>
              <a:gd name="T12" fmla="*/ 143 w 178"/>
              <a:gd name="T13" fmla="*/ 89 h 179"/>
              <a:gd name="T14" fmla="*/ 89 w 178"/>
              <a:gd name="T15" fmla="*/ 143 h 179"/>
              <a:gd name="T16" fmla="*/ 35 w 178"/>
              <a:gd name="T17" fmla="*/ 89 h 179"/>
              <a:gd name="T18" fmla="*/ 89 w 178"/>
              <a:gd name="T19" fmla="*/ 3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8" h="179">
                <a:moveTo>
                  <a:pt x="89" y="179"/>
                </a:moveTo>
                <a:cubicBezTo>
                  <a:pt x="138" y="179"/>
                  <a:pt x="178" y="139"/>
                  <a:pt x="178" y="89"/>
                </a:cubicBezTo>
                <a:cubicBezTo>
                  <a:pt x="178" y="40"/>
                  <a:pt x="138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139"/>
                  <a:pt x="40" y="179"/>
                  <a:pt x="89" y="179"/>
                </a:cubicBezTo>
                <a:close/>
                <a:moveTo>
                  <a:pt x="89" y="36"/>
                </a:moveTo>
                <a:cubicBezTo>
                  <a:pt x="119" y="36"/>
                  <a:pt x="143" y="60"/>
                  <a:pt x="143" y="89"/>
                </a:cubicBezTo>
                <a:cubicBezTo>
                  <a:pt x="143" y="119"/>
                  <a:pt x="119" y="143"/>
                  <a:pt x="89" y="143"/>
                </a:cubicBezTo>
                <a:cubicBezTo>
                  <a:pt x="59" y="143"/>
                  <a:pt x="35" y="119"/>
                  <a:pt x="35" y="89"/>
                </a:cubicBezTo>
                <a:cubicBezTo>
                  <a:pt x="35" y="60"/>
                  <a:pt x="59" y="36"/>
                  <a:pt x="89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913765"/>
            <a:endParaRPr lang="id-ID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69" name="Freeform 7"/>
          <p:cNvSpPr>
            <a:spLocks noEditPoints="1"/>
          </p:cNvSpPr>
          <p:nvPr/>
        </p:nvSpPr>
        <p:spPr bwMode="auto">
          <a:xfrm>
            <a:off x="6546140" y="4172839"/>
            <a:ext cx="59741" cy="59764"/>
          </a:xfrm>
          <a:custGeom>
            <a:avLst/>
            <a:gdLst>
              <a:gd name="T0" fmla="*/ 90 w 179"/>
              <a:gd name="T1" fmla="*/ 0 h 179"/>
              <a:gd name="T2" fmla="*/ 0 w 179"/>
              <a:gd name="T3" fmla="*/ 89 h 179"/>
              <a:gd name="T4" fmla="*/ 90 w 179"/>
              <a:gd name="T5" fmla="*/ 179 h 179"/>
              <a:gd name="T6" fmla="*/ 179 w 179"/>
              <a:gd name="T7" fmla="*/ 89 h 179"/>
              <a:gd name="T8" fmla="*/ 90 w 179"/>
              <a:gd name="T9" fmla="*/ 0 h 179"/>
              <a:gd name="T10" fmla="*/ 90 w 179"/>
              <a:gd name="T11" fmla="*/ 143 h 179"/>
              <a:gd name="T12" fmla="*/ 36 w 179"/>
              <a:gd name="T13" fmla="*/ 89 h 179"/>
              <a:gd name="T14" fmla="*/ 90 w 179"/>
              <a:gd name="T15" fmla="*/ 36 h 179"/>
              <a:gd name="T16" fmla="*/ 143 w 179"/>
              <a:gd name="T17" fmla="*/ 89 h 179"/>
              <a:gd name="T18" fmla="*/ 90 w 179"/>
              <a:gd name="T19" fmla="*/ 143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" h="179">
                <a:moveTo>
                  <a:pt x="90" y="0"/>
                </a:moveTo>
                <a:cubicBezTo>
                  <a:pt x="40" y="0"/>
                  <a:pt x="0" y="40"/>
                  <a:pt x="0" y="89"/>
                </a:cubicBezTo>
                <a:cubicBezTo>
                  <a:pt x="0" y="139"/>
                  <a:pt x="40" y="179"/>
                  <a:pt x="90" y="179"/>
                </a:cubicBezTo>
                <a:cubicBezTo>
                  <a:pt x="139" y="179"/>
                  <a:pt x="179" y="139"/>
                  <a:pt x="179" y="89"/>
                </a:cubicBezTo>
                <a:cubicBezTo>
                  <a:pt x="179" y="40"/>
                  <a:pt x="139" y="0"/>
                  <a:pt x="90" y="0"/>
                </a:cubicBezTo>
                <a:close/>
                <a:moveTo>
                  <a:pt x="90" y="143"/>
                </a:moveTo>
                <a:cubicBezTo>
                  <a:pt x="60" y="143"/>
                  <a:pt x="36" y="119"/>
                  <a:pt x="36" y="89"/>
                </a:cubicBezTo>
                <a:cubicBezTo>
                  <a:pt x="36" y="60"/>
                  <a:pt x="60" y="36"/>
                  <a:pt x="90" y="36"/>
                </a:cubicBezTo>
                <a:cubicBezTo>
                  <a:pt x="119" y="36"/>
                  <a:pt x="143" y="60"/>
                  <a:pt x="143" y="89"/>
                </a:cubicBezTo>
                <a:cubicBezTo>
                  <a:pt x="143" y="119"/>
                  <a:pt x="119" y="143"/>
                  <a:pt x="90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913765"/>
            <a:endParaRPr lang="id-ID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73" name="Freeform 8"/>
          <p:cNvSpPr>
            <a:spLocks noEditPoints="1"/>
          </p:cNvSpPr>
          <p:nvPr/>
        </p:nvSpPr>
        <p:spPr bwMode="auto">
          <a:xfrm>
            <a:off x="6319435" y="4351849"/>
            <a:ext cx="47765" cy="47642"/>
          </a:xfrm>
          <a:custGeom>
            <a:avLst/>
            <a:gdLst>
              <a:gd name="T0" fmla="*/ 0 w 143"/>
              <a:gd name="T1" fmla="*/ 72 h 143"/>
              <a:gd name="T2" fmla="*/ 72 w 143"/>
              <a:gd name="T3" fmla="*/ 143 h 143"/>
              <a:gd name="T4" fmla="*/ 143 w 143"/>
              <a:gd name="T5" fmla="*/ 72 h 143"/>
              <a:gd name="T6" fmla="*/ 72 w 143"/>
              <a:gd name="T7" fmla="*/ 0 h 143"/>
              <a:gd name="T8" fmla="*/ 0 w 143"/>
              <a:gd name="T9" fmla="*/ 72 h 143"/>
              <a:gd name="T10" fmla="*/ 72 w 143"/>
              <a:gd name="T11" fmla="*/ 36 h 143"/>
              <a:gd name="T12" fmla="*/ 107 w 143"/>
              <a:gd name="T13" fmla="*/ 72 h 143"/>
              <a:gd name="T14" fmla="*/ 72 w 143"/>
              <a:gd name="T15" fmla="*/ 108 h 143"/>
              <a:gd name="T16" fmla="*/ 36 w 143"/>
              <a:gd name="T17" fmla="*/ 72 h 143"/>
              <a:gd name="T18" fmla="*/ 72 w 143"/>
              <a:gd name="T19" fmla="*/ 36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3" h="143">
                <a:moveTo>
                  <a:pt x="0" y="72"/>
                </a:moveTo>
                <a:cubicBezTo>
                  <a:pt x="0" y="111"/>
                  <a:pt x="32" y="143"/>
                  <a:pt x="72" y="143"/>
                </a:cubicBezTo>
                <a:cubicBezTo>
                  <a:pt x="111" y="143"/>
                  <a:pt x="143" y="111"/>
                  <a:pt x="143" y="72"/>
                </a:cubicBezTo>
                <a:cubicBezTo>
                  <a:pt x="143" y="32"/>
                  <a:pt x="111" y="0"/>
                  <a:pt x="72" y="0"/>
                </a:cubicBezTo>
                <a:cubicBezTo>
                  <a:pt x="32" y="0"/>
                  <a:pt x="0" y="32"/>
                  <a:pt x="0" y="72"/>
                </a:cubicBezTo>
                <a:close/>
                <a:moveTo>
                  <a:pt x="72" y="36"/>
                </a:moveTo>
                <a:cubicBezTo>
                  <a:pt x="91" y="36"/>
                  <a:pt x="107" y="52"/>
                  <a:pt x="107" y="72"/>
                </a:cubicBezTo>
                <a:cubicBezTo>
                  <a:pt x="107" y="92"/>
                  <a:pt x="91" y="108"/>
                  <a:pt x="72" y="108"/>
                </a:cubicBezTo>
                <a:cubicBezTo>
                  <a:pt x="52" y="108"/>
                  <a:pt x="36" y="92"/>
                  <a:pt x="36" y="72"/>
                </a:cubicBezTo>
                <a:cubicBezTo>
                  <a:pt x="36" y="52"/>
                  <a:pt x="52" y="36"/>
                  <a:pt x="72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913765"/>
            <a:endParaRPr lang="id-ID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74" name="Oval 9"/>
          <p:cNvSpPr>
            <a:spLocks noChangeArrowheads="1"/>
          </p:cNvSpPr>
          <p:nvPr/>
        </p:nvSpPr>
        <p:spPr bwMode="auto">
          <a:xfrm>
            <a:off x="6367199" y="4435576"/>
            <a:ext cx="23953" cy="236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913765"/>
            <a:endParaRPr lang="id-ID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79" name="Oval 10"/>
          <p:cNvSpPr>
            <a:spLocks noChangeArrowheads="1"/>
          </p:cNvSpPr>
          <p:nvPr/>
        </p:nvSpPr>
        <p:spPr bwMode="auto">
          <a:xfrm>
            <a:off x="6558116" y="4256283"/>
            <a:ext cx="23953" cy="2410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913765"/>
            <a:endParaRPr lang="id-ID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81" name="Oval 80"/>
          <p:cNvSpPr/>
          <p:nvPr/>
        </p:nvSpPr>
        <p:spPr bwMode="auto">
          <a:xfrm>
            <a:off x="8864399" y="2450649"/>
            <a:ext cx="655996" cy="656167"/>
          </a:xfrm>
          <a:prstGeom prst="ellipse">
            <a:avLst/>
          </a:prstGeom>
          <a:solidFill>
            <a:srgbClr val="B0705C"/>
          </a:solidFill>
          <a:ln>
            <a:noFill/>
          </a:ln>
        </p:spPr>
        <p:txBody>
          <a:bodyPr lIns="19051" tIns="19051" rIns="19051" bIns="19051" anchor="ctr"/>
          <a:lstStyle/>
          <a:p>
            <a:pPr defTabSz="91249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 dirty="0">
              <a:solidFill>
                <a:prstClr val="black"/>
              </a:solidFill>
              <a:latin typeface="Lato Light"/>
              <a:ea typeface="MS PGothic" panose="020B0600070205080204" pitchFamily="34" charset="-128"/>
            </a:endParaRPr>
          </a:p>
        </p:txBody>
      </p:sp>
      <p:sp>
        <p:nvSpPr>
          <p:cNvPr id="83" name="Freeform 22"/>
          <p:cNvSpPr/>
          <p:nvPr/>
        </p:nvSpPr>
        <p:spPr bwMode="auto">
          <a:xfrm>
            <a:off x="9112754" y="2634302"/>
            <a:ext cx="219175" cy="188753"/>
          </a:xfrm>
          <a:custGeom>
            <a:avLst/>
            <a:gdLst>
              <a:gd name="T0" fmla="*/ 432 w 469"/>
              <a:gd name="T1" fmla="*/ 0 h 404"/>
              <a:gd name="T2" fmla="*/ 0 w 469"/>
              <a:gd name="T3" fmla="*/ 0 h 404"/>
              <a:gd name="T4" fmla="*/ 147 w 469"/>
              <a:gd name="T5" fmla="*/ 73 h 404"/>
              <a:gd name="T6" fmla="*/ 395 w 469"/>
              <a:gd name="T7" fmla="*/ 73 h 404"/>
              <a:gd name="T8" fmla="*/ 395 w 469"/>
              <a:gd name="T9" fmla="*/ 110 h 404"/>
              <a:gd name="T10" fmla="*/ 220 w 469"/>
              <a:gd name="T11" fmla="*/ 110 h 404"/>
              <a:gd name="T12" fmla="*/ 269 w 469"/>
              <a:gd name="T13" fmla="*/ 134 h 404"/>
              <a:gd name="T14" fmla="*/ 314 w 469"/>
              <a:gd name="T15" fmla="*/ 184 h 404"/>
              <a:gd name="T16" fmla="*/ 395 w 469"/>
              <a:gd name="T17" fmla="*/ 184 h 404"/>
              <a:gd name="T18" fmla="*/ 395 w 469"/>
              <a:gd name="T19" fmla="*/ 220 h 404"/>
              <a:gd name="T20" fmla="*/ 322 w 469"/>
              <a:gd name="T21" fmla="*/ 220 h 404"/>
              <a:gd name="T22" fmla="*/ 322 w 469"/>
              <a:gd name="T23" fmla="*/ 404 h 404"/>
              <a:gd name="T24" fmla="*/ 432 w 469"/>
              <a:gd name="T25" fmla="*/ 404 h 404"/>
              <a:gd name="T26" fmla="*/ 469 w 469"/>
              <a:gd name="T27" fmla="*/ 367 h 404"/>
              <a:gd name="T28" fmla="*/ 469 w 469"/>
              <a:gd name="T29" fmla="*/ 37 h 404"/>
              <a:gd name="T30" fmla="*/ 432 w 469"/>
              <a:gd name="T3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69" h="404">
                <a:moveTo>
                  <a:pt x="432" y="0"/>
                </a:moveTo>
                <a:cubicBezTo>
                  <a:pt x="0" y="0"/>
                  <a:pt x="0" y="0"/>
                  <a:pt x="0" y="0"/>
                </a:cubicBezTo>
                <a:cubicBezTo>
                  <a:pt x="147" y="73"/>
                  <a:pt x="147" y="73"/>
                  <a:pt x="147" y="73"/>
                </a:cubicBezTo>
                <a:cubicBezTo>
                  <a:pt x="395" y="73"/>
                  <a:pt x="395" y="73"/>
                  <a:pt x="395" y="73"/>
                </a:cubicBezTo>
                <a:cubicBezTo>
                  <a:pt x="395" y="110"/>
                  <a:pt x="395" y="110"/>
                  <a:pt x="395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69" y="134"/>
                  <a:pt x="269" y="134"/>
                  <a:pt x="269" y="134"/>
                </a:cubicBezTo>
                <a:cubicBezTo>
                  <a:pt x="288" y="144"/>
                  <a:pt x="304" y="163"/>
                  <a:pt x="314" y="184"/>
                </a:cubicBezTo>
                <a:cubicBezTo>
                  <a:pt x="395" y="184"/>
                  <a:pt x="395" y="184"/>
                  <a:pt x="395" y="184"/>
                </a:cubicBezTo>
                <a:cubicBezTo>
                  <a:pt x="395" y="220"/>
                  <a:pt x="395" y="220"/>
                  <a:pt x="395" y="220"/>
                </a:cubicBezTo>
                <a:cubicBezTo>
                  <a:pt x="322" y="220"/>
                  <a:pt x="322" y="220"/>
                  <a:pt x="322" y="220"/>
                </a:cubicBezTo>
                <a:cubicBezTo>
                  <a:pt x="322" y="404"/>
                  <a:pt x="322" y="404"/>
                  <a:pt x="322" y="404"/>
                </a:cubicBezTo>
                <a:cubicBezTo>
                  <a:pt x="432" y="404"/>
                  <a:pt x="432" y="404"/>
                  <a:pt x="432" y="404"/>
                </a:cubicBezTo>
                <a:cubicBezTo>
                  <a:pt x="452" y="404"/>
                  <a:pt x="469" y="387"/>
                  <a:pt x="469" y="367"/>
                </a:cubicBezTo>
                <a:cubicBezTo>
                  <a:pt x="469" y="37"/>
                  <a:pt x="469" y="37"/>
                  <a:pt x="469" y="37"/>
                </a:cubicBezTo>
                <a:cubicBezTo>
                  <a:pt x="469" y="17"/>
                  <a:pt x="452" y="0"/>
                  <a:pt x="4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913765"/>
            <a:endParaRPr lang="id-ID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84" name="Freeform 23"/>
          <p:cNvSpPr>
            <a:spLocks noEditPoints="1"/>
          </p:cNvSpPr>
          <p:nvPr/>
        </p:nvSpPr>
        <p:spPr bwMode="auto">
          <a:xfrm>
            <a:off x="9074389" y="2640207"/>
            <a:ext cx="171562" cy="262758"/>
          </a:xfrm>
          <a:custGeom>
            <a:avLst/>
            <a:gdLst>
              <a:gd name="T0" fmla="*/ 334 w 367"/>
              <a:gd name="T1" fmla="*/ 154 h 562"/>
              <a:gd name="T2" fmla="*/ 33 w 367"/>
              <a:gd name="T3" fmla="*/ 3 h 562"/>
              <a:gd name="T4" fmla="*/ 20 w 367"/>
              <a:gd name="T5" fmla="*/ 0 h 562"/>
              <a:gd name="T6" fmla="*/ 0 w 367"/>
              <a:gd name="T7" fmla="*/ 24 h 562"/>
              <a:gd name="T8" fmla="*/ 0 w 367"/>
              <a:gd name="T9" fmla="*/ 354 h 562"/>
              <a:gd name="T10" fmla="*/ 33 w 367"/>
              <a:gd name="T11" fmla="*/ 407 h 562"/>
              <a:gd name="T12" fmla="*/ 334 w 367"/>
              <a:gd name="T13" fmla="*/ 558 h 562"/>
              <a:gd name="T14" fmla="*/ 348 w 367"/>
              <a:gd name="T15" fmla="*/ 562 h 562"/>
              <a:gd name="T16" fmla="*/ 367 w 367"/>
              <a:gd name="T17" fmla="*/ 538 h 562"/>
              <a:gd name="T18" fmla="*/ 367 w 367"/>
              <a:gd name="T19" fmla="*/ 207 h 562"/>
              <a:gd name="T20" fmla="*/ 334 w 367"/>
              <a:gd name="T21" fmla="*/ 154 h 562"/>
              <a:gd name="T22" fmla="*/ 257 w 367"/>
              <a:gd name="T23" fmla="*/ 391 h 562"/>
              <a:gd name="T24" fmla="*/ 220 w 367"/>
              <a:gd name="T25" fmla="*/ 336 h 562"/>
              <a:gd name="T26" fmla="*/ 257 w 367"/>
              <a:gd name="T27" fmla="*/ 281 h 562"/>
              <a:gd name="T28" fmla="*/ 294 w 367"/>
              <a:gd name="T29" fmla="*/ 336 h 562"/>
              <a:gd name="T30" fmla="*/ 257 w 367"/>
              <a:gd name="T31" fmla="*/ 391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67" h="562">
                <a:moveTo>
                  <a:pt x="334" y="154"/>
                </a:moveTo>
                <a:cubicBezTo>
                  <a:pt x="33" y="3"/>
                  <a:pt x="33" y="3"/>
                  <a:pt x="33" y="3"/>
                </a:cubicBezTo>
                <a:cubicBezTo>
                  <a:pt x="28" y="1"/>
                  <a:pt x="24" y="0"/>
                  <a:pt x="20" y="0"/>
                </a:cubicBezTo>
                <a:cubicBezTo>
                  <a:pt x="8" y="0"/>
                  <a:pt x="0" y="9"/>
                  <a:pt x="0" y="24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74"/>
                  <a:pt x="15" y="398"/>
                  <a:pt x="33" y="407"/>
                </a:cubicBezTo>
                <a:cubicBezTo>
                  <a:pt x="334" y="558"/>
                  <a:pt x="334" y="558"/>
                  <a:pt x="334" y="558"/>
                </a:cubicBezTo>
                <a:cubicBezTo>
                  <a:pt x="339" y="560"/>
                  <a:pt x="344" y="562"/>
                  <a:pt x="348" y="562"/>
                </a:cubicBezTo>
                <a:cubicBezTo>
                  <a:pt x="359" y="562"/>
                  <a:pt x="367" y="553"/>
                  <a:pt x="367" y="538"/>
                </a:cubicBezTo>
                <a:cubicBezTo>
                  <a:pt x="367" y="207"/>
                  <a:pt x="367" y="207"/>
                  <a:pt x="367" y="207"/>
                </a:cubicBezTo>
                <a:cubicBezTo>
                  <a:pt x="367" y="187"/>
                  <a:pt x="352" y="163"/>
                  <a:pt x="334" y="154"/>
                </a:cubicBezTo>
                <a:close/>
                <a:moveTo>
                  <a:pt x="257" y="391"/>
                </a:moveTo>
                <a:cubicBezTo>
                  <a:pt x="237" y="391"/>
                  <a:pt x="220" y="366"/>
                  <a:pt x="220" y="336"/>
                </a:cubicBezTo>
                <a:cubicBezTo>
                  <a:pt x="220" y="305"/>
                  <a:pt x="237" y="281"/>
                  <a:pt x="257" y="281"/>
                </a:cubicBezTo>
                <a:cubicBezTo>
                  <a:pt x="277" y="281"/>
                  <a:pt x="294" y="305"/>
                  <a:pt x="294" y="336"/>
                </a:cubicBezTo>
                <a:cubicBezTo>
                  <a:pt x="294" y="366"/>
                  <a:pt x="277" y="391"/>
                  <a:pt x="257" y="3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913765"/>
            <a:endParaRPr lang="id-ID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86" name="Oval 85"/>
          <p:cNvSpPr/>
          <p:nvPr/>
        </p:nvSpPr>
        <p:spPr bwMode="auto">
          <a:xfrm>
            <a:off x="8864393" y="4050847"/>
            <a:ext cx="655996" cy="656167"/>
          </a:xfrm>
          <a:prstGeom prst="ellipse">
            <a:avLst/>
          </a:prstGeom>
          <a:solidFill>
            <a:srgbClr val="6F4336"/>
          </a:solidFill>
          <a:ln>
            <a:noFill/>
          </a:ln>
        </p:spPr>
        <p:txBody>
          <a:bodyPr anchor="ctr"/>
          <a:lstStyle/>
          <a:p>
            <a:pPr algn="ctr"/>
            <a:endParaRPr lang="en-US" sz="2305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78"/>
          <p:cNvSpPr>
            <a:spLocks noChangeAspect="1" noEditPoints="1"/>
          </p:cNvSpPr>
          <p:nvPr/>
        </p:nvSpPr>
        <p:spPr bwMode="auto">
          <a:xfrm>
            <a:off x="9017207" y="4179149"/>
            <a:ext cx="372340" cy="361396"/>
          </a:xfrm>
          <a:custGeom>
            <a:avLst/>
            <a:gdLst>
              <a:gd name="T0" fmla="*/ 172 w 241"/>
              <a:gd name="T1" fmla="*/ 0 h 234"/>
              <a:gd name="T2" fmla="*/ 102 w 241"/>
              <a:gd name="T3" fmla="*/ 50 h 234"/>
              <a:gd name="T4" fmla="*/ 102 w 241"/>
              <a:gd name="T5" fmla="*/ 50 h 234"/>
              <a:gd name="T6" fmla="*/ 26 w 241"/>
              <a:gd name="T7" fmla="*/ 126 h 234"/>
              <a:gd name="T8" fmla="*/ 2 w 241"/>
              <a:gd name="T9" fmla="*/ 201 h 234"/>
              <a:gd name="T10" fmla="*/ 26 w 241"/>
              <a:gd name="T11" fmla="*/ 234 h 234"/>
              <a:gd name="T12" fmla="*/ 96 w 241"/>
              <a:gd name="T13" fmla="*/ 216 h 234"/>
              <a:gd name="T14" fmla="*/ 220 w 241"/>
              <a:gd name="T15" fmla="*/ 97 h 234"/>
              <a:gd name="T16" fmla="*/ 117 w 241"/>
              <a:gd name="T17" fmla="*/ 174 h 234"/>
              <a:gd name="T18" fmla="*/ 181 w 241"/>
              <a:gd name="T19" fmla="*/ 86 h 234"/>
              <a:gd name="T20" fmla="*/ 174 w 241"/>
              <a:gd name="T21" fmla="*/ 123 h 234"/>
              <a:gd name="T22" fmla="*/ 117 w 241"/>
              <a:gd name="T23" fmla="*/ 180 h 234"/>
              <a:gd name="T24" fmla="*/ 108 w 241"/>
              <a:gd name="T25" fmla="*/ 148 h 234"/>
              <a:gd name="T26" fmla="*/ 84 w 241"/>
              <a:gd name="T27" fmla="*/ 125 h 234"/>
              <a:gd name="T28" fmla="*/ 169 w 241"/>
              <a:gd name="T29" fmla="*/ 66 h 234"/>
              <a:gd name="T30" fmla="*/ 108 w 241"/>
              <a:gd name="T31" fmla="*/ 148 h 234"/>
              <a:gd name="T32" fmla="*/ 56 w 241"/>
              <a:gd name="T33" fmla="*/ 117 h 234"/>
              <a:gd name="T34" fmla="*/ 146 w 241"/>
              <a:gd name="T35" fmla="*/ 53 h 234"/>
              <a:gd name="T36" fmla="*/ 31 w 241"/>
              <a:gd name="T37" fmla="*/ 219 h 234"/>
              <a:gd name="T38" fmla="*/ 15 w 241"/>
              <a:gd name="T39" fmla="*/ 209 h 234"/>
              <a:gd name="T40" fmla="*/ 23 w 241"/>
              <a:gd name="T41" fmla="*/ 177 h 234"/>
              <a:gd name="T42" fmla="*/ 58 w 241"/>
              <a:gd name="T43" fmla="*/ 211 h 234"/>
              <a:gd name="T44" fmla="*/ 65 w 241"/>
              <a:gd name="T45" fmla="*/ 210 h 234"/>
              <a:gd name="T46" fmla="*/ 26 w 241"/>
              <a:gd name="T47" fmla="*/ 169 h 234"/>
              <a:gd name="T48" fmla="*/ 36 w 241"/>
              <a:gd name="T49" fmla="*/ 138 h 234"/>
              <a:gd name="T50" fmla="*/ 95 w 241"/>
              <a:gd name="T51" fmla="*/ 201 h 234"/>
              <a:gd name="T52" fmla="*/ 65 w 241"/>
              <a:gd name="T53" fmla="*/ 210 h 234"/>
              <a:gd name="T54" fmla="*/ 198 w 241"/>
              <a:gd name="T55" fmla="*/ 99 h 234"/>
              <a:gd name="T56" fmla="*/ 179 w 241"/>
              <a:gd name="T57" fmla="*/ 55 h 234"/>
              <a:gd name="T58" fmla="*/ 148 w 241"/>
              <a:gd name="T59" fmla="*/ 24 h 234"/>
              <a:gd name="T60" fmla="*/ 205 w 241"/>
              <a:gd name="T61" fmla="*/ 30 h 234"/>
              <a:gd name="T62" fmla="*/ 210 w 241"/>
              <a:gd name="T63" fmla="*/ 86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1" h="234">
                <a:moveTo>
                  <a:pt x="215" y="19"/>
                </a:moveTo>
                <a:cubicBezTo>
                  <a:pt x="203" y="7"/>
                  <a:pt x="187" y="0"/>
                  <a:pt x="172" y="0"/>
                </a:cubicBezTo>
                <a:cubicBezTo>
                  <a:pt x="159" y="0"/>
                  <a:pt x="146" y="5"/>
                  <a:pt x="138" y="14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26" y="126"/>
                  <a:pt x="26" y="126"/>
                  <a:pt x="26" y="126"/>
                </a:cubicBezTo>
                <a:cubicBezTo>
                  <a:pt x="23" y="130"/>
                  <a:pt x="20" y="134"/>
                  <a:pt x="19" y="139"/>
                </a:cubicBezTo>
                <a:cubicBezTo>
                  <a:pt x="2" y="201"/>
                  <a:pt x="2" y="201"/>
                  <a:pt x="2" y="201"/>
                </a:cubicBezTo>
                <a:cubicBezTo>
                  <a:pt x="2" y="201"/>
                  <a:pt x="0" y="206"/>
                  <a:pt x="0" y="209"/>
                </a:cubicBezTo>
                <a:cubicBezTo>
                  <a:pt x="0" y="223"/>
                  <a:pt x="12" y="234"/>
                  <a:pt x="26" y="234"/>
                </a:cubicBezTo>
                <a:cubicBezTo>
                  <a:pt x="29" y="234"/>
                  <a:pt x="34" y="233"/>
                  <a:pt x="34" y="233"/>
                </a:cubicBezTo>
                <a:cubicBezTo>
                  <a:pt x="96" y="216"/>
                  <a:pt x="96" y="216"/>
                  <a:pt x="96" y="216"/>
                </a:cubicBezTo>
                <a:cubicBezTo>
                  <a:pt x="101" y="215"/>
                  <a:pt x="105" y="213"/>
                  <a:pt x="109" y="209"/>
                </a:cubicBezTo>
                <a:cubicBezTo>
                  <a:pt x="220" y="97"/>
                  <a:pt x="220" y="97"/>
                  <a:pt x="220" y="97"/>
                </a:cubicBezTo>
                <a:cubicBezTo>
                  <a:pt x="241" y="76"/>
                  <a:pt x="238" y="42"/>
                  <a:pt x="215" y="19"/>
                </a:cubicBezTo>
                <a:close/>
                <a:moveTo>
                  <a:pt x="117" y="174"/>
                </a:moveTo>
                <a:cubicBezTo>
                  <a:pt x="117" y="168"/>
                  <a:pt x="115" y="161"/>
                  <a:pt x="112" y="155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85" y="99"/>
                  <a:pt x="183" y="11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74" y="123"/>
                  <a:pt x="174" y="123"/>
                  <a:pt x="174" y="123"/>
                </a:cubicBezTo>
                <a:cubicBezTo>
                  <a:pt x="117" y="180"/>
                  <a:pt x="117" y="180"/>
                  <a:pt x="117" y="180"/>
                </a:cubicBezTo>
                <a:cubicBezTo>
                  <a:pt x="117" y="178"/>
                  <a:pt x="118" y="176"/>
                  <a:pt x="117" y="174"/>
                </a:cubicBezTo>
                <a:close/>
                <a:moveTo>
                  <a:pt x="108" y="148"/>
                </a:moveTo>
                <a:cubicBezTo>
                  <a:pt x="106" y="144"/>
                  <a:pt x="103" y="140"/>
                  <a:pt x="99" y="136"/>
                </a:cubicBezTo>
                <a:cubicBezTo>
                  <a:pt x="94" y="131"/>
                  <a:pt x="89" y="128"/>
                  <a:pt x="84" y="125"/>
                </a:cubicBezTo>
                <a:cubicBezTo>
                  <a:pt x="154" y="55"/>
                  <a:pt x="154" y="55"/>
                  <a:pt x="154" y="55"/>
                </a:cubicBezTo>
                <a:cubicBezTo>
                  <a:pt x="159" y="58"/>
                  <a:pt x="164" y="61"/>
                  <a:pt x="169" y="66"/>
                </a:cubicBezTo>
                <a:cubicBezTo>
                  <a:pt x="173" y="70"/>
                  <a:pt x="176" y="74"/>
                  <a:pt x="178" y="79"/>
                </a:cubicBezTo>
                <a:lnTo>
                  <a:pt x="108" y="148"/>
                </a:lnTo>
                <a:close/>
                <a:moveTo>
                  <a:pt x="77" y="121"/>
                </a:moveTo>
                <a:cubicBezTo>
                  <a:pt x="70" y="119"/>
                  <a:pt x="63" y="117"/>
                  <a:pt x="56" y="117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21" y="52"/>
                  <a:pt x="133" y="50"/>
                  <a:pt x="146" y="53"/>
                </a:cubicBezTo>
                <a:lnTo>
                  <a:pt x="77" y="121"/>
                </a:lnTo>
                <a:close/>
                <a:moveTo>
                  <a:pt x="31" y="219"/>
                </a:moveTo>
                <a:cubicBezTo>
                  <a:pt x="30" y="219"/>
                  <a:pt x="28" y="219"/>
                  <a:pt x="26" y="220"/>
                </a:cubicBezTo>
                <a:cubicBezTo>
                  <a:pt x="20" y="219"/>
                  <a:pt x="15" y="215"/>
                  <a:pt x="15" y="209"/>
                </a:cubicBezTo>
                <a:cubicBezTo>
                  <a:pt x="15" y="207"/>
                  <a:pt x="16" y="205"/>
                  <a:pt x="16" y="204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32" y="176"/>
                  <a:pt x="41" y="180"/>
                  <a:pt x="48" y="187"/>
                </a:cubicBezTo>
                <a:cubicBezTo>
                  <a:pt x="55" y="194"/>
                  <a:pt x="58" y="203"/>
                  <a:pt x="58" y="211"/>
                </a:cubicBezTo>
                <a:lnTo>
                  <a:pt x="31" y="219"/>
                </a:lnTo>
                <a:close/>
                <a:moveTo>
                  <a:pt x="65" y="210"/>
                </a:moveTo>
                <a:cubicBezTo>
                  <a:pt x="65" y="200"/>
                  <a:pt x="61" y="190"/>
                  <a:pt x="53" y="182"/>
                </a:cubicBezTo>
                <a:cubicBezTo>
                  <a:pt x="45" y="174"/>
                  <a:pt x="35" y="170"/>
                  <a:pt x="26" y="169"/>
                </a:cubicBezTo>
                <a:cubicBezTo>
                  <a:pt x="33" y="143"/>
                  <a:pt x="33" y="143"/>
                  <a:pt x="33" y="143"/>
                </a:cubicBezTo>
                <a:cubicBezTo>
                  <a:pt x="33" y="141"/>
                  <a:pt x="34" y="139"/>
                  <a:pt x="36" y="138"/>
                </a:cubicBezTo>
                <a:cubicBezTo>
                  <a:pt x="50" y="127"/>
                  <a:pt x="73" y="130"/>
                  <a:pt x="88" y="146"/>
                </a:cubicBezTo>
                <a:cubicBezTo>
                  <a:pt x="105" y="163"/>
                  <a:pt x="108" y="187"/>
                  <a:pt x="95" y="201"/>
                </a:cubicBezTo>
                <a:cubicBezTo>
                  <a:pt x="94" y="202"/>
                  <a:pt x="93" y="202"/>
                  <a:pt x="92" y="202"/>
                </a:cubicBezTo>
                <a:lnTo>
                  <a:pt x="65" y="210"/>
                </a:lnTo>
                <a:close/>
                <a:moveTo>
                  <a:pt x="210" y="86"/>
                </a:moveTo>
                <a:cubicBezTo>
                  <a:pt x="198" y="99"/>
                  <a:pt x="198" y="99"/>
                  <a:pt x="198" y="99"/>
                </a:cubicBezTo>
                <a:cubicBezTo>
                  <a:pt x="198" y="97"/>
                  <a:pt x="198" y="96"/>
                  <a:pt x="198" y="94"/>
                </a:cubicBezTo>
                <a:cubicBezTo>
                  <a:pt x="196" y="80"/>
                  <a:pt x="190" y="66"/>
                  <a:pt x="179" y="55"/>
                </a:cubicBezTo>
                <a:cubicBezTo>
                  <a:pt x="167" y="44"/>
                  <a:pt x="151" y="37"/>
                  <a:pt x="136" y="37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4" y="18"/>
                  <a:pt x="162" y="15"/>
                  <a:pt x="172" y="15"/>
                </a:cubicBezTo>
                <a:cubicBezTo>
                  <a:pt x="183" y="15"/>
                  <a:pt x="196" y="20"/>
                  <a:pt x="205" y="30"/>
                </a:cubicBezTo>
                <a:cubicBezTo>
                  <a:pt x="214" y="38"/>
                  <a:pt x="219" y="49"/>
                  <a:pt x="219" y="60"/>
                </a:cubicBezTo>
                <a:cubicBezTo>
                  <a:pt x="220" y="70"/>
                  <a:pt x="217" y="80"/>
                  <a:pt x="210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45720" tIns="22860" rIns="45720" bIns="22860" numCol="1" anchor="t" anchorCtr="0" compatLnSpc="1"/>
          <a:lstStyle/>
          <a:p>
            <a:pPr defTabSz="913765"/>
            <a:endParaRPr lang="id-ID" dirty="0">
              <a:solidFill>
                <a:srgbClr val="445469"/>
              </a:solidFill>
              <a:latin typeface="Lato Light"/>
            </a:endParaRPr>
          </a:p>
        </p:txBody>
      </p:sp>
      <p:sp>
        <p:nvSpPr>
          <p:cNvPr id="46" name="Rectangle 74"/>
          <p:cNvSpPr/>
          <p:nvPr/>
        </p:nvSpPr>
        <p:spPr>
          <a:xfrm>
            <a:off x="6794081" y="2418804"/>
            <a:ext cx="1247483" cy="418558"/>
          </a:xfrm>
          <a:prstGeom prst="rect">
            <a:avLst/>
          </a:prstGeom>
        </p:spPr>
        <p:txBody>
          <a:bodyPr wrap="none" lIns="109709" tIns="54855" rIns="109709" bIns="54855">
            <a:spAutoFit/>
          </a:bodyPr>
          <a:lstStyle/>
          <a:p>
            <a:pPr defTabSz="913765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添加标题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47" name="TextBox 75"/>
          <p:cNvSpPr txBox="1"/>
          <p:nvPr/>
        </p:nvSpPr>
        <p:spPr>
          <a:xfrm>
            <a:off x="6794080" y="2753310"/>
            <a:ext cx="2070313" cy="997178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Rectangle 74"/>
          <p:cNvSpPr/>
          <p:nvPr/>
        </p:nvSpPr>
        <p:spPr>
          <a:xfrm>
            <a:off x="6794081" y="4029326"/>
            <a:ext cx="1247483" cy="418558"/>
          </a:xfrm>
          <a:prstGeom prst="rect">
            <a:avLst/>
          </a:prstGeom>
        </p:spPr>
        <p:txBody>
          <a:bodyPr wrap="none" lIns="109709" tIns="54855" rIns="109709" bIns="54855">
            <a:spAutoFit/>
          </a:bodyPr>
          <a:lstStyle/>
          <a:p>
            <a:pPr defTabSz="913765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添加标题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2" name="TextBox 75"/>
          <p:cNvSpPr txBox="1"/>
          <p:nvPr/>
        </p:nvSpPr>
        <p:spPr>
          <a:xfrm>
            <a:off x="6794080" y="4363831"/>
            <a:ext cx="2070313" cy="997178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Rectangle 74"/>
          <p:cNvSpPr/>
          <p:nvPr/>
        </p:nvSpPr>
        <p:spPr>
          <a:xfrm>
            <a:off x="9558754" y="2418804"/>
            <a:ext cx="1247483" cy="418558"/>
          </a:xfrm>
          <a:prstGeom prst="rect">
            <a:avLst/>
          </a:prstGeom>
        </p:spPr>
        <p:txBody>
          <a:bodyPr wrap="none" lIns="109709" tIns="54855" rIns="109709" bIns="54855">
            <a:spAutoFit/>
          </a:bodyPr>
          <a:lstStyle/>
          <a:p>
            <a:pPr defTabSz="913765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添加标题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4" name="TextBox 75"/>
          <p:cNvSpPr txBox="1"/>
          <p:nvPr/>
        </p:nvSpPr>
        <p:spPr>
          <a:xfrm>
            <a:off x="9558754" y="2753310"/>
            <a:ext cx="2070313" cy="997178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Rectangle 74"/>
          <p:cNvSpPr/>
          <p:nvPr/>
        </p:nvSpPr>
        <p:spPr>
          <a:xfrm>
            <a:off x="9558754" y="4029326"/>
            <a:ext cx="1247483" cy="418558"/>
          </a:xfrm>
          <a:prstGeom prst="rect">
            <a:avLst/>
          </a:prstGeom>
        </p:spPr>
        <p:txBody>
          <a:bodyPr wrap="none" lIns="109709" tIns="54855" rIns="109709" bIns="54855">
            <a:spAutoFit/>
          </a:bodyPr>
          <a:lstStyle/>
          <a:p>
            <a:pPr defTabSz="913765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微软雅黑" panose="020B0503020204020204" pitchFamily="34" charset="-122"/>
                <a:cs typeface="Lato Regular"/>
              </a:rPr>
              <a:t>添加标题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Lato Regular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6" name="TextBox 75"/>
          <p:cNvSpPr txBox="1"/>
          <p:nvPr/>
        </p:nvSpPr>
        <p:spPr>
          <a:xfrm>
            <a:off x="9558754" y="4363831"/>
            <a:ext cx="2070313" cy="997178"/>
          </a:xfrm>
          <a:prstGeom prst="rect">
            <a:avLst/>
          </a:prstGeom>
          <a:noFill/>
        </p:spPr>
        <p:txBody>
          <a:bodyPr wrap="square" lIns="109709" tIns="54855" rIns="109709" bIns="54855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此处添加详细文本描述，建议与标题相关并符合整体语言风格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521222" y="2069686"/>
            <a:ext cx="3343769" cy="3225064"/>
          </a:xfrm>
          <a:custGeom>
            <a:avLst/>
            <a:gdLst>
              <a:gd name="connsiteX0" fmla="*/ 1671885 w 3343769"/>
              <a:gd name="connsiteY0" fmla="*/ 0 h 3225064"/>
              <a:gd name="connsiteX1" fmla="*/ 3343769 w 3343769"/>
              <a:gd name="connsiteY1" fmla="*/ 1612532 h 3225064"/>
              <a:gd name="connsiteX2" fmla="*/ 1671885 w 3343769"/>
              <a:gd name="connsiteY2" fmla="*/ 3225064 h 3225064"/>
              <a:gd name="connsiteX3" fmla="*/ 0 w 3343769"/>
              <a:gd name="connsiteY3" fmla="*/ 1612532 h 3225064"/>
              <a:gd name="connsiteX4" fmla="*/ 1671885 w 3343769"/>
              <a:gd name="connsiteY4" fmla="*/ 0 h 322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3769" h="3225064">
                <a:moveTo>
                  <a:pt x="1671885" y="0"/>
                </a:moveTo>
                <a:cubicBezTo>
                  <a:pt x="2595241" y="0"/>
                  <a:pt x="3343769" y="721955"/>
                  <a:pt x="3343769" y="1612532"/>
                </a:cubicBezTo>
                <a:cubicBezTo>
                  <a:pt x="3343769" y="2503109"/>
                  <a:pt x="2595241" y="3225064"/>
                  <a:pt x="1671885" y="3225064"/>
                </a:cubicBezTo>
                <a:cubicBezTo>
                  <a:pt x="748528" y="3225064"/>
                  <a:pt x="0" y="2503109"/>
                  <a:pt x="0" y="1612532"/>
                </a:cubicBezTo>
                <a:cubicBezTo>
                  <a:pt x="0" y="721955"/>
                  <a:pt x="748528" y="0"/>
                  <a:pt x="1671885" y="0"/>
                </a:cubicBezTo>
                <a:close/>
              </a:path>
            </a:pathLst>
          </a:custGeom>
          <a:ln>
            <a:solidFill>
              <a:srgbClr val="6F4336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4319572" y="1591442"/>
            <a:ext cx="3028785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>
                <a:solidFill>
                  <a:srgbClr val="6F4336"/>
                </a:solidFill>
              </a:rPr>
              <a:t>此处添加您的标题</a:t>
            </a:r>
            <a:endParaRPr lang="zh-CN" altLang="en-US" sz="2000">
              <a:solidFill>
                <a:srgbClr val="6F4336"/>
              </a:solidFill>
            </a:endParaRPr>
          </a:p>
        </p:txBody>
      </p:sp>
      <p:sp>
        <p:nvSpPr>
          <p:cNvPr id="9" name="TextBox"/>
          <p:cNvSpPr txBox="1"/>
          <p:nvPr/>
        </p:nvSpPr>
        <p:spPr>
          <a:xfrm>
            <a:off x="4350215" y="3716022"/>
            <a:ext cx="2163619" cy="369332"/>
          </a:xfrm>
          <a:prstGeom prst="rect">
            <a:avLst/>
          </a:prstGeom>
          <a:solidFill>
            <a:srgbClr val="6F433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"/>
          <p:cNvSpPr txBox="1"/>
          <p:nvPr/>
        </p:nvSpPr>
        <p:spPr>
          <a:xfrm>
            <a:off x="8121579" y="3716022"/>
            <a:ext cx="2163619" cy="369332"/>
          </a:xfrm>
          <a:prstGeom prst="rect">
            <a:avLst/>
          </a:prstGeom>
          <a:solidFill>
            <a:srgbClr val="6F4336"/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74"/>
          <p:cNvSpPr txBox="1"/>
          <p:nvPr/>
        </p:nvSpPr>
        <p:spPr>
          <a:xfrm>
            <a:off x="4180245" y="2373936"/>
            <a:ext cx="7023712" cy="886372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----</a:t>
            </a: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锐意进取的决心和勇气！</a:t>
            </a:r>
            <a:endParaRPr lang="zh-CN" altLang="en-US" sz="16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40856" y="3748563"/>
            <a:ext cx="2194262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>
                <a:solidFill>
                  <a:schemeClr val="bg1"/>
                </a:solidFill>
              </a:rPr>
              <a:t>此处添加详细文本</a:t>
            </a:r>
            <a:endParaRPr lang="zh-CN" altLang="en-US" b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89673" y="3748563"/>
            <a:ext cx="2194262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>
                <a:solidFill>
                  <a:schemeClr val="bg1"/>
                </a:solidFill>
              </a:rPr>
              <a:t>此处添加详细文本</a:t>
            </a:r>
            <a:endParaRPr lang="zh-CN" altLang="en-US" b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19572" y="2069686"/>
            <a:ext cx="2194262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660">
              <a:lnSpc>
                <a:spcPct val="120000"/>
              </a:lnSpc>
              <a:spcBef>
                <a:spcPct val="20000"/>
              </a:spcBef>
              <a:defRPr b="1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>
                <a:solidFill>
                  <a:schemeClr val="bg2">
                    <a:lumMod val="25000"/>
                  </a:schemeClr>
                </a:solidFill>
              </a:rPr>
              <a:t>此处添加副标题</a:t>
            </a:r>
            <a:endParaRPr lang="zh-CN" altLang="en-US" b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74"/>
          <p:cNvSpPr txBox="1"/>
          <p:nvPr/>
        </p:nvSpPr>
        <p:spPr>
          <a:xfrm>
            <a:off x="4239811" y="4161331"/>
            <a:ext cx="3712377" cy="1748147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----</a:t>
            </a: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锐意进取的决心和勇气！</a:t>
            </a:r>
            <a:endParaRPr lang="zh-CN" altLang="en-US" sz="16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74"/>
          <p:cNvSpPr txBox="1"/>
          <p:nvPr/>
        </p:nvSpPr>
        <p:spPr>
          <a:xfrm>
            <a:off x="7985395" y="4161331"/>
            <a:ext cx="3712377" cy="1748147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----</a:t>
            </a: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锐意进取的决心和勇气！</a:t>
            </a:r>
            <a:endParaRPr lang="zh-CN" altLang="en-US" sz="16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74"/>
          <p:cNvSpPr txBox="1"/>
          <p:nvPr/>
        </p:nvSpPr>
        <p:spPr>
          <a:xfrm>
            <a:off x="456044" y="1295857"/>
            <a:ext cx="11046409" cy="640151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----</a:t>
            </a: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锐意进取的决心和勇气！</a:t>
            </a:r>
            <a:endParaRPr lang="zh-CN" altLang="en-US" sz="16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Oval 2"/>
          <p:cNvSpPr/>
          <p:nvPr/>
        </p:nvSpPr>
        <p:spPr>
          <a:xfrm rot="18199285">
            <a:off x="615549" y="2673441"/>
            <a:ext cx="3236571" cy="3255145"/>
          </a:xfrm>
          <a:prstGeom prst="ellipse">
            <a:avLst/>
          </a:prstGeom>
          <a:solidFill>
            <a:srgbClr val="885E22"/>
          </a:solidFill>
          <a:ln w="53975" cmpd="dbl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 rot="18199285">
            <a:off x="2814822" y="2268345"/>
            <a:ext cx="1117600" cy="1124013"/>
          </a:xfrm>
          <a:prstGeom prst="ellipse">
            <a:avLst/>
          </a:prstGeom>
          <a:solidFill>
            <a:srgbClr val="885E22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 rot="18199285">
            <a:off x="3465564" y="3483105"/>
            <a:ext cx="1016000" cy="1021831"/>
          </a:xfrm>
          <a:prstGeom prst="ellipse">
            <a:avLst/>
          </a:prstGeom>
          <a:solidFill>
            <a:srgbClr val="885E22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 rot="18199285">
            <a:off x="3269574" y="4784234"/>
            <a:ext cx="913107" cy="918347"/>
          </a:xfrm>
          <a:prstGeom prst="ellipse">
            <a:avLst/>
          </a:prstGeom>
          <a:solidFill>
            <a:srgbClr val="885E22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 rot="18199285">
            <a:off x="2461969" y="5493466"/>
            <a:ext cx="762977" cy="767356"/>
          </a:xfrm>
          <a:prstGeom prst="ellipse">
            <a:avLst/>
          </a:prstGeom>
          <a:solidFill>
            <a:srgbClr val="885E22"/>
          </a:solidFill>
          <a:ln w="28575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</a:endParaRPr>
          </a:p>
        </p:txBody>
      </p:sp>
      <p:sp>
        <p:nvSpPr>
          <p:cNvPr id="10" name="Freeform 63"/>
          <p:cNvSpPr>
            <a:spLocks noEditPoints="1"/>
          </p:cNvSpPr>
          <p:nvPr/>
        </p:nvSpPr>
        <p:spPr bwMode="auto">
          <a:xfrm>
            <a:off x="3747280" y="3717136"/>
            <a:ext cx="452568" cy="612299"/>
          </a:xfrm>
          <a:custGeom>
            <a:avLst/>
            <a:gdLst>
              <a:gd name="T0" fmla="*/ 92 w 102"/>
              <a:gd name="T1" fmla="*/ 0 h 138"/>
              <a:gd name="T2" fmla="*/ 10 w 102"/>
              <a:gd name="T3" fmla="*/ 0 h 138"/>
              <a:gd name="T4" fmla="*/ 0 w 102"/>
              <a:gd name="T5" fmla="*/ 10 h 138"/>
              <a:gd name="T6" fmla="*/ 0 w 102"/>
              <a:gd name="T7" fmla="*/ 129 h 138"/>
              <a:gd name="T8" fmla="*/ 10 w 102"/>
              <a:gd name="T9" fmla="*/ 138 h 138"/>
              <a:gd name="T10" fmla="*/ 92 w 102"/>
              <a:gd name="T11" fmla="*/ 138 h 138"/>
              <a:gd name="T12" fmla="*/ 102 w 102"/>
              <a:gd name="T13" fmla="*/ 129 h 138"/>
              <a:gd name="T14" fmla="*/ 102 w 102"/>
              <a:gd name="T15" fmla="*/ 10 h 138"/>
              <a:gd name="T16" fmla="*/ 92 w 102"/>
              <a:gd name="T17" fmla="*/ 0 h 138"/>
              <a:gd name="T18" fmla="*/ 51 w 102"/>
              <a:gd name="T19" fmla="*/ 135 h 138"/>
              <a:gd name="T20" fmla="*/ 45 w 102"/>
              <a:gd name="T21" fmla="*/ 129 h 138"/>
              <a:gd name="T22" fmla="*/ 51 w 102"/>
              <a:gd name="T23" fmla="*/ 124 h 138"/>
              <a:gd name="T24" fmla="*/ 57 w 102"/>
              <a:gd name="T25" fmla="*/ 129 h 138"/>
              <a:gd name="T26" fmla="*/ 51 w 102"/>
              <a:gd name="T27" fmla="*/ 135 h 138"/>
              <a:gd name="T28" fmla="*/ 92 w 102"/>
              <a:gd name="T29" fmla="*/ 119 h 138"/>
              <a:gd name="T30" fmla="*/ 10 w 102"/>
              <a:gd name="T31" fmla="*/ 119 h 138"/>
              <a:gd name="T32" fmla="*/ 10 w 102"/>
              <a:gd name="T33" fmla="*/ 11 h 138"/>
              <a:gd name="T34" fmla="*/ 92 w 102"/>
              <a:gd name="T35" fmla="*/ 11 h 138"/>
              <a:gd name="T36" fmla="*/ 92 w 102"/>
              <a:gd name="T37" fmla="*/ 119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2" h="138">
                <a:moveTo>
                  <a:pt x="92" y="0"/>
                </a:move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34"/>
                  <a:pt x="5" y="138"/>
                  <a:pt x="10" y="138"/>
                </a:cubicBezTo>
                <a:cubicBezTo>
                  <a:pt x="92" y="138"/>
                  <a:pt x="92" y="138"/>
                  <a:pt x="92" y="138"/>
                </a:cubicBezTo>
                <a:cubicBezTo>
                  <a:pt x="97" y="138"/>
                  <a:pt x="102" y="134"/>
                  <a:pt x="102" y="129"/>
                </a:cubicBezTo>
                <a:cubicBezTo>
                  <a:pt x="102" y="10"/>
                  <a:pt x="102" y="10"/>
                  <a:pt x="102" y="10"/>
                </a:cubicBezTo>
                <a:cubicBezTo>
                  <a:pt x="102" y="4"/>
                  <a:pt x="97" y="0"/>
                  <a:pt x="92" y="0"/>
                </a:cubicBezTo>
                <a:close/>
                <a:moveTo>
                  <a:pt x="51" y="135"/>
                </a:moveTo>
                <a:cubicBezTo>
                  <a:pt x="48" y="135"/>
                  <a:pt x="45" y="132"/>
                  <a:pt x="45" y="129"/>
                </a:cubicBezTo>
                <a:cubicBezTo>
                  <a:pt x="45" y="126"/>
                  <a:pt x="48" y="124"/>
                  <a:pt x="51" y="124"/>
                </a:cubicBezTo>
                <a:cubicBezTo>
                  <a:pt x="54" y="124"/>
                  <a:pt x="57" y="126"/>
                  <a:pt x="57" y="129"/>
                </a:cubicBezTo>
                <a:cubicBezTo>
                  <a:pt x="57" y="132"/>
                  <a:pt x="54" y="135"/>
                  <a:pt x="51" y="135"/>
                </a:cubicBezTo>
                <a:close/>
                <a:moveTo>
                  <a:pt x="92" y="119"/>
                </a:moveTo>
                <a:cubicBezTo>
                  <a:pt x="10" y="119"/>
                  <a:pt x="10" y="119"/>
                  <a:pt x="10" y="119"/>
                </a:cubicBezTo>
                <a:cubicBezTo>
                  <a:pt x="10" y="11"/>
                  <a:pt x="10" y="11"/>
                  <a:pt x="10" y="11"/>
                </a:cubicBezTo>
                <a:cubicBezTo>
                  <a:pt x="92" y="11"/>
                  <a:pt x="92" y="11"/>
                  <a:pt x="92" y="11"/>
                </a:cubicBezTo>
                <a:lnTo>
                  <a:pt x="92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11" name="Freeform 64"/>
          <p:cNvSpPr>
            <a:spLocks noEditPoints="1"/>
          </p:cNvSpPr>
          <p:nvPr/>
        </p:nvSpPr>
        <p:spPr bwMode="auto">
          <a:xfrm>
            <a:off x="3079121" y="2558730"/>
            <a:ext cx="589005" cy="562384"/>
          </a:xfrm>
          <a:custGeom>
            <a:avLst/>
            <a:gdLst>
              <a:gd name="T0" fmla="*/ 125 w 133"/>
              <a:gd name="T1" fmla="*/ 0 h 127"/>
              <a:gd name="T2" fmla="*/ 9 w 133"/>
              <a:gd name="T3" fmla="*/ 0 h 127"/>
              <a:gd name="T4" fmla="*/ 0 w 133"/>
              <a:gd name="T5" fmla="*/ 9 h 127"/>
              <a:gd name="T6" fmla="*/ 0 w 133"/>
              <a:gd name="T7" fmla="*/ 91 h 127"/>
              <a:gd name="T8" fmla="*/ 9 w 133"/>
              <a:gd name="T9" fmla="*/ 100 h 127"/>
              <a:gd name="T10" fmla="*/ 53 w 133"/>
              <a:gd name="T11" fmla="*/ 100 h 127"/>
              <a:gd name="T12" fmla="*/ 40 w 133"/>
              <a:gd name="T13" fmla="*/ 118 h 127"/>
              <a:gd name="T14" fmla="*/ 40 w 133"/>
              <a:gd name="T15" fmla="*/ 127 h 127"/>
              <a:gd name="T16" fmla="*/ 53 w 133"/>
              <a:gd name="T17" fmla="*/ 127 h 127"/>
              <a:gd name="T18" fmla="*/ 80 w 133"/>
              <a:gd name="T19" fmla="*/ 127 h 127"/>
              <a:gd name="T20" fmla="*/ 94 w 133"/>
              <a:gd name="T21" fmla="*/ 127 h 127"/>
              <a:gd name="T22" fmla="*/ 94 w 133"/>
              <a:gd name="T23" fmla="*/ 118 h 127"/>
              <a:gd name="T24" fmla="*/ 80 w 133"/>
              <a:gd name="T25" fmla="*/ 100 h 127"/>
              <a:gd name="T26" fmla="*/ 125 w 133"/>
              <a:gd name="T27" fmla="*/ 100 h 127"/>
              <a:gd name="T28" fmla="*/ 133 w 133"/>
              <a:gd name="T29" fmla="*/ 91 h 127"/>
              <a:gd name="T30" fmla="*/ 133 w 133"/>
              <a:gd name="T31" fmla="*/ 9 h 127"/>
              <a:gd name="T32" fmla="*/ 125 w 133"/>
              <a:gd name="T33" fmla="*/ 0 h 127"/>
              <a:gd name="T34" fmla="*/ 60 w 133"/>
              <a:gd name="T35" fmla="*/ 89 h 127"/>
              <a:gd name="T36" fmla="*/ 67 w 133"/>
              <a:gd name="T37" fmla="*/ 82 h 127"/>
              <a:gd name="T38" fmla="*/ 75 w 133"/>
              <a:gd name="T39" fmla="*/ 89 h 127"/>
              <a:gd name="T40" fmla="*/ 67 w 133"/>
              <a:gd name="T41" fmla="*/ 97 h 127"/>
              <a:gd name="T42" fmla="*/ 60 w 133"/>
              <a:gd name="T43" fmla="*/ 89 h 127"/>
              <a:gd name="T44" fmla="*/ 124 w 133"/>
              <a:gd name="T45" fmla="*/ 79 h 127"/>
              <a:gd name="T46" fmla="*/ 10 w 133"/>
              <a:gd name="T47" fmla="*/ 79 h 127"/>
              <a:gd name="T48" fmla="*/ 10 w 133"/>
              <a:gd name="T49" fmla="*/ 10 h 127"/>
              <a:gd name="T50" fmla="*/ 124 w 133"/>
              <a:gd name="T51" fmla="*/ 10 h 127"/>
              <a:gd name="T52" fmla="*/ 124 w 133"/>
              <a:gd name="T53" fmla="*/ 79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3" h="127">
                <a:moveTo>
                  <a:pt x="125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6"/>
                  <a:pt x="4" y="100"/>
                  <a:pt x="9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3" y="100"/>
                  <a:pt x="55" y="118"/>
                  <a:pt x="40" y="11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53" y="127"/>
                  <a:pt x="53" y="127"/>
                  <a:pt x="53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18"/>
                  <a:pt x="94" y="118"/>
                  <a:pt x="94" y="118"/>
                </a:cubicBezTo>
                <a:cubicBezTo>
                  <a:pt x="78" y="118"/>
                  <a:pt x="80" y="100"/>
                  <a:pt x="80" y="100"/>
                </a:cubicBezTo>
                <a:cubicBezTo>
                  <a:pt x="125" y="100"/>
                  <a:pt x="125" y="100"/>
                  <a:pt x="125" y="100"/>
                </a:cubicBezTo>
                <a:cubicBezTo>
                  <a:pt x="129" y="100"/>
                  <a:pt x="133" y="96"/>
                  <a:pt x="133" y="91"/>
                </a:cubicBezTo>
                <a:cubicBezTo>
                  <a:pt x="133" y="9"/>
                  <a:pt x="133" y="9"/>
                  <a:pt x="133" y="9"/>
                </a:cubicBezTo>
                <a:cubicBezTo>
                  <a:pt x="133" y="4"/>
                  <a:pt x="129" y="0"/>
                  <a:pt x="125" y="0"/>
                </a:cubicBezTo>
                <a:close/>
                <a:moveTo>
                  <a:pt x="60" y="89"/>
                </a:moveTo>
                <a:cubicBezTo>
                  <a:pt x="60" y="85"/>
                  <a:pt x="63" y="82"/>
                  <a:pt x="67" y="82"/>
                </a:cubicBezTo>
                <a:cubicBezTo>
                  <a:pt x="72" y="82"/>
                  <a:pt x="75" y="85"/>
                  <a:pt x="75" y="89"/>
                </a:cubicBezTo>
                <a:cubicBezTo>
                  <a:pt x="75" y="94"/>
                  <a:pt x="72" y="97"/>
                  <a:pt x="67" y="97"/>
                </a:cubicBezTo>
                <a:cubicBezTo>
                  <a:pt x="63" y="97"/>
                  <a:pt x="60" y="94"/>
                  <a:pt x="60" y="89"/>
                </a:cubicBezTo>
                <a:close/>
                <a:moveTo>
                  <a:pt x="124" y="79"/>
                </a:moveTo>
                <a:cubicBezTo>
                  <a:pt x="10" y="79"/>
                  <a:pt x="10" y="79"/>
                  <a:pt x="10" y="79"/>
                </a:cubicBezTo>
                <a:cubicBezTo>
                  <a:pt x="10" y="10"/>
                  <a:pt x="10" y="10"/>
                  <a:pt x="10" y="10"/>
                </a:cubicBezTo>
                <a:cubicBezTo>
                  <a:pt x="124" y="10"/>
                  <a:pt x="124" y="10"/>
                  <a:pt x="124" y="10"/>
                </a:cubicBezTo>
                <a:lnTo>
                  <a:pt x="124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12" name="Group 11"/>
          <p:cNvGrpSpPr/>
          <p:nvPr/>
        </p:nvGrpSpPr>
        <p:grpSpPr>
          <a:xfrm>
            <a:off x="2635314" y="5727272"/>
            <a:ext cx="410723" cy="304800"/>
            <a:chOff x="5129089" y="3156352"/>
            <a:chExt cx="474198" cy="351905"/>
          </a:xfrm>
          <a:solidFill>
            <a:schemeClr val="bg1"/>
          </a:solidFill>
        </p:grpSpPr>
        <p:sp>
          <p:nvSpPr>
            <p:cNvPr id="13" name="Freeform 66"/>
            <p:cNvSpPr>
              <a:spLocks noEditPoints="1"/>
            </p:cNvSpPr>
            <p:nvPr/>
          </p:nvSpPr>
          <p:spPr bwMode="auto">
            <a:xfrm>
              <a:off x="5139073" y="3156352"/>
              <a:ext cx="459224" cy="279527"/>
            </a:xfrm>
            <a:custGeom>
              <a:avLst/>
              <a:gdLst>
                <a:gd name="T0" fmla="*/ 184 w 184"/>
                <a:gd name="T1" fmla="*/ 0 h 112"/>
                <a:gd name="T2" fmla="*/ 0 w 184"/>
                <a:gd name="T3" fmla="*/ 0 h 112"/>
                <a:gd name="T4" fmla="*/ 0 w 184"/>
                <a:gd name="T5" fmla="*/ 112 h 112"/>
                <a:gd name="T6" fmla="*/ 184 w 184"/>
                <a:gd name="T7" fmla="*/ 112 h 112"/>
                <a:gd name="T8" fmla="*/ 184 w 184"/>
                <a:gd name="T9" fmla="*/ 0 h 112"/>
                <a:gd name="T10" fmla="*/ 176 w 184"/>
                <a:gd name="T11" fmla="*/ 102 h 112"/>
                <a:gd name="T12" fmla="*/ 8 w 184"/>
                <a:gd name="T13" fmla="*/ 102 h 112"/>
                <a:gd name="T14" fmla="*/ 8 w 184"/>
                <a:gd name="T15" fmla="*/ 8 h 112"/>
                <a:gd name="T16" fmla="*/ 176 w 184"/>
                <a:gd name="T17" fmla="*/ 8 h 112"/>
                <a:gd name="T18" fmla="*/ 176 w 184"/>
                <a:gd name="T1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12">
                  <a:moveTo>
                    <a:pt x="184" y="0"/>
                  </a:moveTo>
                  <a:lnTo>
                    <a:pt x="0" y="0"/>
                  </a:lnTo>
                  <a:lnTo>
                    <a:pt x="0" y="112"/>
                  </a:lnTo>
                  <a:lnTo>
                    <a:pt x="184" y="112"/>
                  </a:lnTo>
                  <a:lnTo>
                    <a:pt x="184" y="0"/>
                  </a:lnTo>
                  <a:close/>
                  <a:moveTo>
                    <a:pt x="176" y="102"/>
                  </a:moveTo>
                  <a:lnTo>
                    <a:pt x="8" y="102"/>
                  </a:lnTo>
                  <a:lnTo>
                    <a:pt x="8" y="8"/>
                  </a:lnTo>
                  <a:lnTo>
                    <a:pt x="176" y="8"/>
                  </a:lnTo>
                  <a:lnTo>
                    <a:pt x="176" y="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4" name="Freeform 67"/>
            <p:cNvSpPr/>
            <p:nvPr/>
          </p:nvSpPr>
          <p:spPr bwMode="auto">
            <a:xfrm>
              <a:off x="5129089" y="3448358"/>
              <a:ext cx="474198" cy="59899"/>
            </a:xfrm>
            <a:custGeom>
              <a:avLst/>
              <a:gdLst>
                <a:gd name="T0" fmla="*/ 190 w 190"/>
                <a:gd name="T1" fmla="*/ 16 h 24"/>
                <a:gd name="T2" fmla="*/ 188 w 190"/>
                <a:gd name="T3" fmla="*/ 0 h 24"/>
                <a:gd name="T4" fmla="*/ 3 w 190"/>
                <a:gd name="T5" fmla="*/ 0 h 24"/>
                <a:gd name="T6" fmla="*/ 0 w 190"/>
                <a:gd name="T7" fmla="*/ 16 h 24"/>
                <a:gd name="T8" fmla="*/ 0 w 190"/>
                <a:gd name="T9" fmla="*/ 16 h 24"/>
                <a:gd name="T10" fmla="*/ 0 w 190"/>
                <a:gd name="T11" fmla="*/ 24 h 24"/>
                <a:gd name="T12" fmla="*/ 190 w 190"/>
                <a:gd name="T13" fmla="*/ 24 h 24"/>
                <a:gd name="T14" fmla="*/ 190 w 190"/>
                <a:gd name="T15" fmla="*/ 16 h 24"/>
                <a:gd name="T16" fmla="*/ 190 w 190"/>
                <a:gd name="T1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0" h="24">
                  <a:moveTo>
                    <a:pt x="190" y="16"/>
                  </a:moveTo>
                  <a:lnTo>
                    <a:pt x="188" y="0"/>
                  </a:lnTo>
                  <a:lnTo>
                    <a:pt x="3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190" y="24"/>
                  </a:lnTo>
                  <a:lnTo>
                    <a:pt x="190" y="16"/>
                  </a:lnTo>
                  <a:lnTo>
                    <a:pt x="19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72786" y="4957661"/>
            <a:ext cx="506683" cy="571493"/>
            <a:chOff x="5513440" y="1766202"/>
            <a:chExt cx="429274" cy="484183"/>
          </a:xfrm>
          <a:solidFill>
            <a:schemeClr val="bg1"/>
          </a:solidFill>
        </p:grpSpPr>
        <p:sp>
          <p:nvSpPr>
            <p:cNvPr id="16" name="Freeform 147"/>
            <p:cNvSpPr/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7" name="Freeform 148"/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18" name="Freeform 149"/>
            <p:cNvSpPr/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19" name="Rounded Rectangle 18"/>
          <p:cNvSpPr/>
          <p:nvPr/>
        </p:nvSpPr>
        <p:spPr>
          <a:xfrm>
            <a:off x="4963249" y="2076940"/>
            <a:ext cx="2032000" cy="3160727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6F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Rectangle 22"/>
          <p:cNvSpPr/>
          <p:nvPr/>
        </p:nvSpPr>
        <p:spPr>
          <a:xfrm>
            <a:off x="5495801" y="2283999"/>
            <a:ext cx="966896" cy="966896"/>
          </a:xfrm>
          <a:prstGeom prst="rect">
            <a:avLst/>
          </a:prstGeom>
          <a:solidFill>
            <a:srgbClr val="6F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5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56%</a:t>
            </a:r>
            <a:endParaRPr lang="en-US" sz="2665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198449" y="2076940"/>
            <a:ext cx="2032000" cy="3160727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6F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7731001" y="2283999"/>
            <a:ext cx="966896" cy="966896"/>
          </a:xfrm>
          <a:prstGeom prst="rect">
            <a:avLst/>
          </a:prstGeom>
          <a:solidFill>
            <a:srgbClr val="6F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5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30%</a:t>
            </a:r>
            <a:endParaRPr lang="en-US" sz="2665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419473" y="2076940"/>
            <a:ext cx="2032000" cy="3160727"/>
          </a:xfrm>
          <a:prstGeom prst="roundRect">
            <a:avLst>
              <a:gd name="adj" fmla="val 5186"/>
            </a:avLst>
          </a:prstGeom>
          <a:noFill/>
          <a:ln w="9525">
            <a:solidFill>
              <a:srgbClr val="6F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ectangle 28"/>
          <p:cNvSpPr/>
          <p:nvPr/>
        </p:nvSpPr>
        <p:spPr>
          <a:xfrm>
            <a:off x="9952025" y="2283999"/>
            <a:ext cx="966896" cy="966896"/>
          </a:xfrm>
          <a:prstGeom prst="rect">
            <a:avLst/>
          </a:prstGeom>
          <a:solidFill>
            <a:srgbClr val="6F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5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80%</a:t>
            </a:r>
            <a:endParaRPr lang="en-US" sz="2665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867676" y="3211615"/>
            <a:ext cx="784159" cy="811672"/>
            <a:chOff x="1163293" y="4009909"/>
            <a:chExt cx="426779" cy="441753"/>
          </a:xfrm>
          <a:solidFill>
            <a:schemeClr val="bg1"/>
          </a:solidFill>
        </p:grpSpPr>
        <p:sp>
          <p:nvSpPr>
            <p:cNvPr id="34" name="Freeform 129"/>
            <p:cNvSpPr/>
            <p:nvPr/>
          </p:nvSpPr>
          <p:spPr bwMode="auto">
            <a:xfrm>
              <a:off x="1163293" y="4192101"/>
              <a:ext cx="426779" cy="157235"/>
            </a:xfrm>
            <a:custGeom>
              <a:avLst/>
              <a:gdLst>
                <a:gd name="T0" fmla="*/ 86 w 171"/>
                <a:gd name="T1" fmla="*/ 36 h 63"/>
                <a:gd name="T2" fmla="*/ 24 w 171"/>
                <a:gd name="T3" fmla="*/ 0 h 63"/>
                <a:gd name="T4" fmla="*/ 0 w 171"/>
                <a:gd name="T5" fmla="*/ 15 h 63"/>
                <a:gd name="T6" fmla="*/ 86 w 171"/>
                <a:gd name="T7" fmla="*/ 63 h 63"/>
                <a:gd name="T8" fmla="*/ 171 w 171"/>
                <a:gd name="T9" fmla="*/ 15 h 63"/>
                <a:gd name="T10" fmla="*/ 147 w 171"/>
                <a:gd name="T11" fmla="*/ 0 h 63"/>
                <a:gd name="T12" fmla="*/ 86 w 171"/>
                <a:gd name="T13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63">
                  <a:moveTo>
                    <a:pt x="86" y="36"/>
                  </a:moveTo>
                  <a:lnTo>
                    <a:pt x="24" y="0"/>
                  </a:lnTo>
                  <a:lnTo>
                    <a:pt x="0" y="15"/>
                  </a:lnTo>
                  <a:lnTo>
                    <a:pt x="86" y="63"/>
                  </a:lnTo>
                  <a:lnTo>
                    <a:pt x="171" y="15"/>
                  </a:lnTo>
                  <a:lnTo>
                    <a:pt x="147" y="0"/>
                  </a:lnTo>
                  <a:lnTo>
                    <a:pt x="8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5" name="Freeform 130"/>
            <p:cNvSpPr/>
            <p:nvPr/>
          </p:nvSpPr>
          <p:spPr bwMode="auto">
            <a:xfrm>
              <a:off x="1163293" y="4296924"/>
              <a:ext cx="426779" cy="154738"/>
            </a:xfrm>
            <a:custGeom>
              <a:avLst/>
              <a:gdLst>
                <a:gd name="T0" fmla="*/ 86 w 171"/>
                <a:gd name="T1" fmla="*/ 34 h 62"/>
                <a:gd name="T2" fmla="*/ 24 w 171"/>
                <a:gd name="T3" fmla="*/ 0 h 62"/>
                <a:gd name="T4" fmla="*/ 0 w 171"/>
                <a:gd name="T5" fmla="*/ 13 h 62"/>
                <a:gd name="T6" fmla="*/ 86 w 171"/>
                <a:gd name="T7" fmla="*/ 62 h 62"/>
                <a:gd name="T8" fmla="*/ 171 w 171"/>
                <a:gd name="T9" fmla="*/ 13 h 62"/>
                <a:gd name="T10" fmla="*/ 147 w 171"/>
                <a:gd name="T11" fmla="*/ 0 h 62"/>
                <a:gd name="T12" fmla="*/ 86 w 171"/>
                <a:gd name="T13" fmla="*/ 3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62">
                  <a:moveTo>
                    <a:pt x="86" y="34"/>
                  </a:moveTo>
                  <a:lnTo>
                    <a:pt x="24" y="0"/>
                  </a:lnTo>
                  <a:lnTo>
                    <a:pt x="0" y="13"/>
                  </a:lnTo>
                  <a:lnTo>
                    <a:pt x="86" y="62"/>
                  </a:lnTo>
                  <a:lnTo>
                    <a:pt x="171" y="13"/>
                  </a:lnTo>
                  <a:lnTo>
                    <a:pt x="147" y="0"/>
                  </a:lnTo>
                  <a:lnTo>
                    <a:pt x="86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  <p:sp>
          <p:nvSpPr>
            <p:cNvPr id="36" name="Freeform 131"/>
            <p:cNvSpPr/>
            <p:nvPr/>
          </p:nvSpPr>
          <p:spPr bwMode="auto">
            <a:xfrm>
              <a:off x="1163293" y="4009909"/>
              <a:ext cx="426779" cy="242092"/>
            </a:xfrm>
            <a:custGeom>
              <a:avLst/>
              <a:gdLst>
                <a:gd name="T0" fmla="*/ 171 w 171"/>
                <a:gd name="T1" fmla="*/ 48 h 97"/>
                <a:gd name="T2" fmla="*/ 86 w 171"/>
                <a:gd name="T3" fmla="*/ 0 h 97"/>
                <a:gd name="T4" fmla="*/ 0 w 171"/>
                <a:gd name="T5" fmla="*/ 48 h 97"/>
                <a:gd name="T6" fmla="*/ 86 w 171"/>
                <a:gd name="T7" fmla="*/ 97 h 97"/>
                <a:gd name="T8" fmla="*/ 171 w 171"/>
                <a:gd name="T9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97">
                  <a:moveTo>
                    <a:pt x="171" y="48"/>
                  </a:moveTo>
                  <a:lnTo>
                    <a:pt x="86" y="0"/>
                  </a:lnTo>
                  <a:lnTo>
                    <a:pt x="0" y="48"/>
                  </a:lnTo>
                  <a:lnTo>
                    <a:pt x="86" y="97"/>
                  </a:lnTo>
                  <a:lnTo>
                    <a:pt x="17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38" name="TextBox"/>
          <p:cNvSpPr txBox="1"/>
          <p:nvPr/>
        </p:nvSpPr>
        <p:spPr>
          <a:xfrm>
            <a:off x="5094854" y="3439816"/>
            <a:ext cx="1900395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TextBox"/>
          <p:cNvSpPr txBox="1"/>
          <p:nvPr/>
        </p:nvSpPr>
        <p:spPr>
          <a:xfrm>
            <a:off x="5094854" y="3866814"/>
            <a:ext cx="1670414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TextBox"/>
          <p:cNvSpPr txBox="1"/>
          <p:nvPr/>
        </p:nvSpPr>
        <p:spPr>
          <a:xfrm>
            <a:off x="7330054" y="3439816"/>
            <a:ext cx="1900395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TextBox"/>
          <p:cNvSpPr txBox="1"/>
          <p:nvPr/>
        </p:nvSpPr>
        <p:spPr>
          <a:xfrm>
            <a:off x="7330054" y="3866814"/>
            <a:ext cx="1670414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稻壳儿模板：丘皮特"/>
          <p:cNvSpPr txBox="1"/>
          <p:nvPr/>
        </p:nvSpPr>
        <p:spPr>
          <a:xfrm>
            <a:off x="9551078" y="3439816"/>
            <a:ext cx="1900395" cy="3323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稻壳儿模板：丘皮特"/>
          <p:cNvSpPr txBox="1"/>
          <p:nvPr/>
        </p:nvSpPr>
        <p:spPr>
          <a:xfrm>
            <a:off x="9551078" y="3866814"/>
            <a:ext cx="1670414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US" altLang="zh-CN" sz="1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TextBox 74"/>
          <p:cNvSpPr txBox="1"/>
          <p:nvPr/>
        </p:nvSpPr>
        <p:spPr>
          <a:xfrm>
            <a:off x="4824546" y="5405141"/>
            <a:ext cx="6911410" cy="886372"/>
          </a:xfrm>
          <a:prstGeom prst="rect">
            <a:avLst/>
          </a:prstGeom>
          <a:noFill/>
        </p:spPr>
        <p:txBody>
          <a:bodyPr wrap="square" lIns="146279" tIns="73140" rIns="146279" bIns="73140" rtlCol="0">
            <a:spAutoFit/>
          </a:bodyPr>
          <a:lstStyle/>
          <a:p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----</a:t>
            </a:r>
            <a:r>
              <a:rPr lang="zh-CN" altLang="en-US" sz="16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锐意进取的决心和勇气！</a:t>
            </a:r>
            <a:endParaRPr lang="zh-CN" altLang="en-US" sz="160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稻壳儿模板：丘皮特"/>
          <p:cNvSpPr txBox="1"/>
          <p:nvPr/>
        </p:nvSpPr>
        <p:spPr>
          <a:xfrm>
            <a:off x="1067020" y="4217686"/>
            <a:ext cx="2338080" cy="304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此处添加标题</a:t>
            </a:r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稻壳儿模板：丘皮特"/>
          <p:cNvSpPr txBox="1"/>
          <p:nvPr/>
        </p:nvSpPr>
        <p:spPr>
          <a:xfrm>
            <a:off x="1218788" y="4644684"/>
            <a:ext cx="2021844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660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此处添加详细文本描述，建议与标题相关并符合整体语言风格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58290"/>
          <p:cNvSpPr/>
          <p:nvPr/>
        </p:nvSpPr>
        <p:spPr>
          <a:xfrm>
            <a:off x="8284878" y="4176888"/>
            <a:ext cx="2889117" cy="613078"/>
          </a:xfrm>
          <a:prstGeom prst="roundRect">
            <a:avLst/>
          </a:prstGeom>
          <a:solidFill>
            <a:srgbClr val="B0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Shape 58290"/>
          <p:cNvSpPr txBox="1"/>
          <p:nvPr/>
        </p:nvSpPr>
        <p:spPr>
          <a:xfrm>
            <a:off x="8284878" y="4252594"/>
            <a:ext cx="2839005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Shape 58290"/>
          <p:cNvSpPr/>
          <p:nvPr/>
        </p:nvSpPr>
        <p:spPr>
          <a:xfrm>
            <a:off x="993139" y="1762981"/>
            <a:ext cx="1884323" cy="1884323"/>
          </a:xfrm>
          <a:prstGeom prst="ellipse">
            <a:avLst/>
          </a:prstGeom>
          <a:noFill/>
          <a:ln>
            <a:solidFill>
              <a:srgbClr val="6F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Shape 58290"/>
          <p:cNvSpPr/>
          <p:nvPr/>
        </p:nvSpPr>
        <p:spPr>
          <a:xfrm>
            <a:off x="1063553" y="1833395"/>
            <a:ext cx="1757904" cy="1757904"/>
          </a:xfrm>
          <a:prstGeom prst="ellipse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Shape 58290"/>
          <p:cNvSpPr>
            <a:spLocks noEditPoints="1"/>
          </p:cNvSpPr>
          <p:nvPr/>
        </p:nvSpPr>
        <p:spPr bwMode="auto">
          <a:xfrm>
            <a:off x="1498362" y="2244795"/>
            <a:ext cx="825770" cy="916338"/>
          </a:xfrm>
          <a:custGeom>
            <a:avLst/>
            <a:gdLst>
              <a:gd name="T0" fmla="*/ 56 w 84"/>
              <a:gd name="T1" fmla="*/ 32 h 93"/>
              <a:gd name="T2" fmla="*/ 64 w 84"/>
              <a:gd name="T3" fmla="*/ 14 h 93"/>
              <a:gd name="T4" fmla="*/ 67 w 84"/>
              <a:gd name="T5" fmla="*/ 12 h 93"/>
              <a:gd name="T6" fmla="*/ 65 w 84"/>
              <a:gd name="T7" fmla="*/ 10 h 93"/>
              <a:gd name="T8" fmla="*/ 65 w 84"/>
              <a:gd name="T9" fmla="*/ 10 h 93"/>
              <a:gd name="T10" fmla="*/ 64 w 84"/>
              <a:gd name="T11" fmla="*/ 10 h 93"/>
              <a:gd name="T12" fmla="*/ 63 w 84"/>
              <a:gd name="T13" fmla="*/ 12 h 93"/>
              <a:gd name="T14" fmla="*/ 45 w 84"/>
              <a:gd name="T15" fmla="*/ 28 h 93"/>
              <a:gd name="T16" fmla="*/ 41 w 84"/>
              <a:gd name="T17" fmla="*/ 28 h 93"/>
              <a:gd name="T18" fmla="*/ 40 w 84"/>
              <a:gd name="T19" fmla="*/ 28 h 93"/>
              <a:gd name="T20" fmla="*/ 19 w 84"/>
              <a:gd name="T21" fmla="*/ 2 h 93"/>
              <a:gd name="T22" fmla="*/ 15 w 84"/>
              <a:gd name="T23" fmla="*/ 2 h 93"/>
              <a:gd name="T24" fmla="*/ 17 w 84"/>
              <a:gd name="T25" fmla="*/ 4 h 93"/>
              <a:gd name="T26" fmla="*/ 34 w 84"/>
              <a:gd name="T27" fmla="*/ 29 h 93"/>
              <a:gd name="T28" fmla="*/ 5 w 84"/>
              <a:gd name="T29" fmla="*/ 32 h 93"/>
              <a:gd name="T30" fmla="*/ 0 w 84"/>
              <a:gd name="T31" fmla="*/ 87 h 93"/>
              <a:gd name="T32" fmla="*/ 7 w 84"/>
              <a:gd name="T33" fmla="*/ 92 h 93"/>
              <a:gd name="T34" fmla="*/ 17 w 84"/>
              <a:gd name="T35" fmla="*/ 93 h 93"/>
              <a:gd name="T36" fmla="*/ 67 w 84"/>
              <a:gd name="T37" fmla="*/ 92 h 93"/>
              <a:gd name="T38" fmla="*/ 78 w 84"/>
              <a:gd name="T39" fmla="*/ 93 h 93"/>
              <a:gd name="T40" fmla="*/ 79 w 84"/>
              <a:gd name="T41" fmla="*/ 92 h 93"/>
              <a:gd name="T42" fmla="*/ 84 w 84"/>
              <a:gd name="T43" fmla="*/ 37 h 93"/>
              <a:gd name="T44" fmla="*/ 71 w 84"/>
              <a:gd name="T45" fmla="*/ 80 h 93"/>
              <a:gd name="T46" fmla="*/ 13 w 84"/>
              <a:gd name="T47" fmla="*/ 88 h 93"/>
              <a:gd name="T48" fmla="*/ 4 w 84"/>
              <a:gd name="T49" fmla="*/ 44 h 93"/>
              <a:gd name="T50" fmla="*/ 63 w 84"/>
              <a:gd name="T51" fmla="*/ 36 h 93"/>
              <a:gd name="T52" fmla="*/ 71 w 84"/>
              <a:gd name="T53" fmla="*/ 80 h 93"/>
              <a:gd name="T54" fmla="*/ 74 w 84"/>
              <a:gd name="T55" fmla="*/ 51 h 93"/>
              <a:gd name="T56" fmla="*/ 80 w 84"/>
              <a:gd name="T57" fmla="*/ 51 h 93"/>
              <a:gd name="T58" fmla="*/ 77 w 84"/>
              <a:gd name="T59" fmla="*/ 46 h 93"/>
              <a:gd name="T60" fmla="*/ 77 w 84"/>
              <a:gd name="T61" fmla="*/ 39 h 93"/>
              <a:gd name="T62" fmla="*/ 77 w 84"/>
              <a:gd name="T63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4" h="93">
                <a:moveTo>
                  <a:pt x="79" y="32"/>
                </a:moveTo>
                <a:cubicBezTo>
                  <a:pt x="56" y="32"/>
                  <a:pt x="56" y="32"/>
                  <a:pt x="56" y="32"/>
                </a:cubicBezTo>
                <a:cubicBezTo>
                  <a:pt x="54" y="31"/>
                  <a:pt x="51" y="29"/>
                  <a:pt x="47" y="28"/>
                </a:cubicBez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5" y="14"/>
                </a:cubicBezTo>
                <a:cubicBezTo>
                  <a:pt x="66" y="14"/>
                  <a:pt x="67" y="13"/>
                  <a:pt x="67" y="12"/>
                </a:cubicBezTo>
                <a:cubicBezTo>
                  <a:pt x="67" y="11"/>
                  <a:pt x="66" y="10"/>
                  <a:pt x="65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10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0"/>
                  <a:pt x="64" y="10"/>
                  <a:pt x="64" y="10"/>
                </a:cubicBezTo>
                <a:cubicBezTo>
                  <a:pt x="63" y="11"/>
                  <a:pt x="63" y="11"/>
                  <a:pt x="63" y="12"/>
                </a:cubicBezTo>
                <a:cubicBezTo>
                  <a:pt x="63" y="12"/>
                  <a:pt x="63" y="13"/>
                  <a:pt x="63" y="13"/>
                </a:cubicBezTo>
                <a:cubicBezTo>
                  <a:pt x="45" y="28"/>
                  <a:pt x="45" y="28"/>
                  <a:pt x="45" y="28"/>
                </a:cubicBezTo>
                <a:cubicBezTo>
                  <a:pt x="44" y="28"/>
                  <a:pt x="43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9" y="3"/>
                  <a:pt x="19" y="2"/>
                </a:cubicBezTo>
                <a:cubicBezTo>
                  <a:pt x="19" y="1"/>
                  <a:pt x="18" y="0"/>
                  <a:pt x="17" y="0"/>
                </a:cubicBezTo>
                <a:cubicBezTo>
                  <a:pt x="16" y="0"/>
                  <a:pt x="15" y="1"/>
                  <a:pt x="15" y="2"/>
                </a:cubicBezTo>
                <a:cubicBezTo>
                  <a:pt x="15" y="3"/>
                  <a:pt x="16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38" y="28"/>
                  <a:pt x="38" y="28"/>
                  <a:pt x="38" y="28"/>
                </a:cubicBezTo>
                <a:cubicBezTo>
                  <a:pt x="36" y="28"/>
                  <a:pt x="35" y="28"/>
                  <a:pt x="34" y="29"/>
                </a:cubicBezTo>
                <a:cubicBezTo>
                  <a:pt x="31" y="30"/>
                  <a:pt x="28" y="31"/>
                  <a:pt x="27" y="32"/>
                </a:cubicBezTo>
                <a:cubicBezTo>
                  <a:pt x="5" y="32"/>
                  <a:pt x="5" y="32"/>
                  <a:pt x="5" y="32"/>
                </a:cubicBezTo>
                <a:cubicBezTo>
                  <a:pt x="3" y="32"/>
                  <a:pt x="0" y="34"/>
                  <a:pt x="0" y="3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0"/>
                  <a:pt x="3" y="92"/>
                  <a:pt x="5" y="92"/>
                </a:cubicBezTo>
                <a:cubicBezTo>
                  <a:pt x="7" y="92"/>
                  <a:pt x="7" y="92"/>
                  <a:pt x="7" y="92"/>
                </a:cubicBezTo>
                <a:cubicBezTo>
                  <a:pt x="7" y="93"/>
                  <a:pt x="7" y="93"/>
                  <a:pt x="7" y="93"/>
                </a:cubicBezTo>
                <a:cubicBezTo>
                  <a:pt x="17" y="93"/>
                  <a:pt x="17" y="93"/>
                  <a:pt x="17" y="93"/>
                </a:cubicBezTo>
                <a:cubicBezTo>
                  <a:pt x="17" y="92"/>
                  <a:pt x="17" y="92"/>
                  <a:pt x="17" y="92"/>
                </a:cubicBezTo>
                <a:cubicBezTo>
                  <a:pt x="67" y="92"/>
                  <a:pt x="67" y="92"/>
                  <a:pt x="67" y="92"/>
                </a:cubicBezTo>
                <a:cubicBezTo>
                  <a:pt x="67" y="93"/>
                  <a:pt x="67" y="93"/>
                  <a:pt x="67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92"/>
                  <a:pt x="78" y="92"/>
                  <a:pt x="78" y="92"/>
                </a:cubicBezTo>
                <a:cubicBezTo>
                  <a:pt x="79" y="92"/>
                  <a:pt x="79" y="92"/>
                  <a:pt x="79" y="92"/>
                </a:cubicBezTo>
                <a:cubicBezTo>
                  <a:pt x="82" y="92"/>
                  <a:pt x="84" y="90"/>
                  <a:pt x="84" y="87"/>
                </a:cubicBezTo>
                <a:cubicBezTo>
                  <a:pt x="84" y="37"/>
                  <a:pt x="84" y="37"/>
                  <a:pt x="84" y="37"/>
                </a:cubicBezTo>
                <a:cubicBezTo>
                  <a:pt x="84" y="34"/>
                  <a:pt x="82" y="32"/>
                  <a:pt x="79" y="32"/>
                </a:cubicBezTo>
                <a:close/>
                <a:moveTo>
                  <a:pt x="71" y="80"/>
                </a:moveTo>
                <a:cubicBezTo>
                  <a:pt x="71" y="84"/>
                  <a:pt x="67" y="88"/>
                  <a:pt x="63" y="88"/>
                </a:cubicBezTo>
                <a:cubicBezTo>
                  <a:pt x="13" y="88"/>
                  <a:pt x="13" y="88"/>
                  <a:pt x="13" y="88"/>
                </a:cubicBezTo>
                <a:cubicBezTo>
                  <a:pt x="8" y="88"/>
                  <a:pt x="4" y="84"/>
                  <a:pt x="4" y="80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39"/>
                  <a:pt x="8" y="36"/>
                  <a:pt x="13" y="36"/>
                </a:cubicBezTo>
                <a:cubicBezTo>
                  <a:pt x="63" y="36"/>
                  <a:pt x="63" y="36"/>
                  <a:pt x="63" y="36"/>
                </a:cubicBezTo>
                <a:cubicBezTo>
                  <a:pt x="67" y="36"/>
                  <a:pt x="71" y="39"/>
                  <a:pt x="71" y="44"/>
                </a:cubicBezTo>
                <a:lnTo>
                  <a:pt x="71" y="80"/>
                </a:lnTo>
                <a:close/>
                <a:moveTo>
                  <a:pt x="77" y="54"/>
                </a:moveTo>
                <a:cubicBezTo>
                  <a:pt x="75" y="54"/>
                  <a:pt x="74" y="52"/>
                  <a:pt x="74" y="51"/>
                </a:cubicBezTo>
                <a:cubicBezTo>
                  <a:pt x="74" y="49"/>
                  <a:pt x="75" y="47"/>
                  <a:pt x="77" y="47"/>
                </a:cubicBezTo>
                <a:cubicBezTo>
                  <a:pt x="79" y="47"/>
                  <a:pt x="80" y="49"/>
                  <a:pt x="80" y="51"/>
                </a:cubicBezTo>
                <a:cubicBezTo>
                  <a:pt x="80" y="52"/>
                  <a:pt x="79" y="54"/>
                  <a:pt x="77" y="54"/>
                </a:cubicBezTo>
                <a:close/>
                <a:moveTo>
                  <a:pt x="77" y="46"/>
                </a:moveTo>
                <a:cubicBezTo>
                  <a:pt x="75" y="46"/>
                  <a:pt x="74" y="44"/>
                  <a:pt x="74" y="43"/>
                </a:cubicBezTo>
                <a:cubicBezTo>
                  <a:pt x="74" y="41"/>
                  <a:pt x="75" y="39"/>
                  <a:pt x="77" y="39"/>
                </a:cubicBezTo>
                <a:cubicBezTo>
                  <a:pt x="79" y="39"/>
                  <a:pt x="80" y="41"/>
                  <a:pt x="80" y="43"/>
                </a:cubicBezTo>
                <a:cubicBezTo>
                  <a:pt x="80" y="44"/>
                  <a:pt x="79" y="46"/>
                  <a:pt x="77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44" name="Shape 58290"/>
          <p:cNvSpPr/>
          <p:nvPr/>
        </p:nvSpPr>
        <p:spPr>
          <a:xfrm>
            <a:off x="3331822" y="1762980"/>
            <a:ext cx="1884323" cy="1884323"/>
          </a:xfrm>
          <a:prstGeom prst="ellipse">
            <a:avLst/>
          </a:prstGeom>
          <a:noFill/>
          <a:ln>
            <a:solidFill>
              <a:srgbClr val="B07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Shape 58290"/>
          <p:cNvSpPr/>
          <p:nvPr/>
        </p:nvSpPr>
        <p:spPr>
          <a:xfrm>
            <a:off x="3402236" y="1833394"/>
            <a:ext cx="1757904" cy="1757904"/>
          </a:xfrm>
          <a:prstGeom prst="ellipse">
            <a:avLst/>
          </a:prstGeom>
          <a:solidFill>
            <a:srgbClr val="B07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Shape 58290"/>
          <p:cNvSpPr/>
          <p:nvPr/>
        </p:nvSpPr>
        <p:spPr bwMode="auto">
          <a:xfrm>
            <a:off x="4094687" y="3117923"/>
            <a:ext cx="349995" cy="42981"/>
          </a:xfrm>
          <a:custGeom>
            <a:avLst/>
            <a:gdLst>
              <a:gd name="T0" fmla="*/ 18 w 24"/>
              <a:gd name="T1" fmla="*/ 0 h 3"/>
              <a:gd name="T2" fmla="*/ 6 w 24"/>
              <a:gd name="T3" fmla="*/ 0 h 3"/>
              <a:gd name="T4" fmla="*/ 4 w 24"/>
              <a:gd name="T5" fmla="*/ 2 h 3"/>
              <a:gd name="T6" fmla="*/ 0 w 24"/>
              <a:gd name="T7" fmla="*/ 3 h 3"/>
              <a:gd name="T8" fmla="*/ 0 w 24"/>
              <a:gd name="T9" fmla="*/ 3 h 3"/>
              <a:gd name="T10" fmla="*/ 24 w 24"/>
              <a:gd name="T11" fmla="*/ 3 h 3"/>
              <a:gd name="T12" fmla="*/ 24 w 24"/>
              <a:gd name="T13" fmla="*/ 3 h 3"/>
              <a:gd name="T14" fmla="*/ 20 w 24"/>
              <a:gd name="T15" fmla="*/ 2 h 3"/>
              <a:gd name="T16" fmla="*/ 18 w 24"/>
              <a:gd name="T1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" h="3">
                <a:moveTo>
                  <a:pt x="18" y="0"/>
                </a:moveTo>
                <a:cubicBezTo>
                  <a:pt x="6" y="0"/>
                  <a:pt x="6" y="0"/>
                  <a:pt x="6" y="0"/>
                </a:cubicBezTo>
                <a:cubicBezTo>
                  <a:pt x="6" y="1"/>
                  <a:pt x="5" y="1"/>
                  <a:pt x="4" y="2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0" y="2"/>
                </a:cubicBezTo>
                <a:cubicBezTo>
                  <a:pt x="19" y="1"/>
                  <a:pt x="18" y="1"/>
                  <a:pt x="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7" name="Shape 58290"/>
          <p:cNvSpPr>
            <a:spLocks noChangeArrowheads="1"/>
          </p:cNvSpPr>
          <p:nvPr/>
        </p:nvSpPr>
        <p:spPr bwMode="auto">
          <a:xfrm>
            <a:off x="4094687" y="3173185"/>
            <a:ext cx="349995" cy="184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8" name="Shape 58290"/>
          <p:cNvSpPr/>
          <p:nvPr/>
        </p:nvSpPr>
        <p:spPr bwMode="auto">
          <a:xfrm>
            <a:off x="4156091" y="3038099"/>
            <a:ext cx="233330" cy="61403"/>
          </a:xfrm>
          <a:custGeom>
            <a:avLst/>
            <a:gdLst>
              <a:gd name="T0" fmla="*/ 14 w 16"/>
              <a:gd name="T1" fmla="*/ 4 h 4"/>
              <a:gd name="T2" fmla="*/ 16 w 16"/>
              <a:gd name="T3" fmla="*/ 0 h 4"/>
              <a:gd name="T4" fmla="*/ 0 w 16"/>
              <a:gd name="T5" fmla="*/ 0 h 4"/>
              <a:gd name="T6" fmla="*/ 2 w 16"/>
              <a:gd name="T7" fmla="*/ 4 h 4"/>
              <a:gd name="T8" fmla="*/ 14 w 16"/>
              <a:gd name="T9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" h="4">
                <a:moveTo>
                  <a:pt x="14" y="4"/>
                </a:moveTo>
                <a:cubicBezTo>
                  <a:pt x="14" y="2"/>
                  <a:pt x="16" y="0"/>
                  <a:pt x="1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2" y="2"/>
                  <a:pt x="2" y="4"/>
                </a:cubicBezTo>
                <a:lnTo>
                  <a:pt x="14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9" name="Shape 58290"/>
          <p:cNvSpPr>
            <a:spLocks noEditPoints="1"/>
          </p:cNvSpPr>
          <p:nvPr/>
        </p:nvSpPr>
        <p:spPr bwMode="auto">
          <a:xfrm>
            <a:off x="3775394" y="2356531"/>
            <a:ext cx="976302" cy="669288"/>
          </a:xfrm>
          <a:custGeom>
            <a:avLst/>
            <a:gdLst>
              <a:gd name="T0" fmla="*/ 65 w 67"/>
              <a:gd name="T1" fmla="*/ 0 h 45"/>
              <a:gd name="T2" fmla="*/ 2 w 67"/>
              <a:gd name="T3" fmla="*/ 0 h 45"/>
              <a:gd name="T4" fmla="*/ 0 w 67"/>
              <a:gd name="T5" fmla="*/ 2 h 45"/>
              <a:gd name="T6" fmla="*/ 0 w 67"/>
              <a:gd name="T7" fmla="*/ 43 h 45"/>
              <a:gd name="T8" fmla="*/ 2 w 67"/>
              <a:gd name="T9" fmla="*/ 45 h 45"/>
              <a:gd name="T10" fmla="*/ 65 w 67"/>
              <a:gd name="T11" fmla="*/ 45 h 45"/>
              <a:gd name="T12" fmla="*/ 67 w 67"/>
              <a:gd name="T13" fmla="*/ 43 h 45"/>
              <a:gd name="T14" fmla="*/ 67 w 67"/>
              <a:gd name="T15" fmla="*/ 2 h 45"/>
              <a:gd name="T16" fmla="*/ 65 w 67"/>
              <a:gd name="T17" fmla="*/ 0 h 45"/>
              <a:gd name="T18" fmla="*/ 66 w 67"/>
              <a:gd name="T19" fmla="*/ 39 h 45"/>
              <a:gd name="T20" fmla="*/ 66 w 67"/>
              <a:gd name="T21" fmla="*/ 39 h 45"/>
              <a:gd name="T22" fmla="*/ 3 w 67"/>
              <a:gd name="T23" fmla="*/ 39 h 45"/>
              <a:gd name="T24" fmla="*/ 2 w 67"/>
              <a:gd name="T25" fmla="*/ 39 h 45"/>
              <a:gd name="T26" fmla="*/ 2 w 67"/>
              <a:gd name="T27" fmla="*/ 2 h 45"/>
              <a:gd name="T28" fmla="*/ 3 w 67"/>
              <a:gd name="T29" fmla="*/ 2 h 45"/>
              <a:gd name="T30" fmla="*/ 66 w 67"/>
              <a:gd name="T31" fmla="*/ 2 h 45"/>
              <a:gd name="T32" fmla="*/ 66 w 67"/>
              <a:gd name="T33" fmla="*/ 2 h 45"/>
              <a:gd name="T34" fmla="*/ 66 w 67"/>
              <a:gd name="T35" fmla="*/ 39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7" h="45">
                <a:moveTo>
                  <a:pt x="6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4"/>
                  <a:pt x="1" y="45"/>
                  <a:pt x="2" y="45"/>
                </a:cubicBezTo>
                <a:cubicBezTo>
                  <a:pt x="65" y="45"/>
                  <a:pt x="65" y="45"/>
                  <a:pt x="65" y="45"/>
                </a:cubicBezTo>
                <a:cubicBezTo>
                  <a:pt x="67" y="45"/>
                  <a:pt x="67" y="44"/>
                  <a:pt x="67" y="43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1"/>
                  <a:pt x="67" y="0"/>
                  <a:pt x="65" y="0"/>
                </a:cubicBezTo>
                <a:close/>
                <a:moveTo>
                  <a:pt x="66" y="39"/>
                </a:moveTo>
                <a:cubicBezTo>
                  <a:pt x="66" y="39"/>
                  <a:pt x="66" y="39"/>
                  <a:pt x="66" y="39"/>
                </a:cubicBezTo>
                <a:cubicBezTo>
                  <a:pt x="3" y="39"/>
                  <a:pt x="3" y="39"/>
                  <a:pt x="3" y="39"/>
                </a:cubicBezTo>
                <a:cubicBezTo>
                  <a:pt x="3" y="39"/>
                  <a:pt x="2" y="39"/>
                  <a:pt x="2" y="39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3" y="2"/>
                  <a:pt x="3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2"/>
                  <a:pt x="66" y="2"/>
                  <a:pt x="66" y="2"/>
                </a:cubicBezTo>
                <a:lnTo>
                  <a:pt x="66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0" name="Shape 58290"/>
          <p:cNvSpPr/>
          <p:nvPr/>
        </p:nvSpPr>
        <p:spPr>
          <a:xfrm>
            <a:off x="5673325" y="1762978"/>
            <a:ext cx="1884323" cy="1884323"/>
          </a:xfrm>
          <a:prstGeom prst="ellipse">
            <a:avLst/>
          </a:prstGeom>
          <a:noFill/>
          <a:ln>
            <a:solidFill>
              <a:srgbClr val="6F4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Shape 58290"/>
          <p:cNvSpPr/>
          <p:nvPr/>
        </p:nvSpPr>
        <p:spPr>
          <a:xfrm>
            <a:off x="5743739" y="1833392"/>
            <a:ext cx="1757904" cy="1757904"/>
          </a:xfrm>
          <a:prstGeom prst="ellipse">
            <a:avLst/>
          </a:prstGeom>
          <a:solidFill>
            <a:srgbClr val="885E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Shape 58290"/>
          <p:cNvSpPr>
            <a:spLocks noEditPoints="1"/>
          </p:cNvSpPr>
          <p:nvPr/>
        </p:nvSpPr>
        <p:spPr bwMode="auto">
          <a:xfrm>
            <a:off x="6173557" y="2483307"/>
            <a:ext cx="956042" cy="634615"/>
          </a:xfrm>
          <a:custGeom>
            <a:avLst/>
            <a:gdLst>
              <a:gd name="T0" fmla="*/ 175 w 194"/>
              <a:gd name="T1" fmla="*/ 0 h 128"/>
              <a:gd name="T2" fmla="*/ 194 w 194"/>
              <a:gd name="T3" fmla="*/ 109 h 128"/>
              <a:gd name="T4" fmla="*/ 20 w 194"/>
              <a:gd name="T5" fmla="*/ 128 h 128"/>
              <a:gd name="T6" fmla="*/ 0 w 194"/>
              <a:gd name="T7" fmla="*/ 19 h 128"/>
              <a:gd name="T8" fmla="*/ 19 w 194"/>
              <a:gd name="T9" fmla="*/ 23 h 128"/>
              <a:gd name="T10" fmla="*/ 14 w 194"/>
              <a:gd name="T11" fmla="*/ 29 h 128"/>
              <a:gd name="T12" fmla="*/ 96 w 194"/>
              <a:gd name="T13" fmla="*/ 34 h 128"/>
              <a:gd name="T14" fmla="*/ 101 w 194"/>
              <a:gd name="T15" fmla="*/ 29 h 128"/>
              <a:gd name="T16" fmla="*/ 19 w 194"/>
              <a:gd name="T17" fmla="*/ 23 h 128"/>
              <a:gd name="T18" fmla="*/ 14 w 194"/>
              <a:gd name="T19" fmla="*/ 46 h 128"/>
              <a:gd name="T20" fmla="*/ 19 w 194"/>
              <a:gd name="T21" fmla="*/ 52 h 128"/>
              <a:gd name="T22" fmla="*/ 101 w 194"/>
              <a:gd name="T23" fmla="*/ 46 h 128"/>
              <a:gd name="T24" fmla="*/ 96 w 194"/>
              <a:gd name="T25" fmla="*/ 41 h 128"/>
              <a:gd name="T26" fmla="*/ 19 w 194"/>
              <a:gd name="T27" fmla="*/ 59 h 128"/>
              <a:gd name="T28" fmla="*/ 14 w 194"/>
              <a:gd name="T29" fmla="*/ 64 h 128"/>
              <a:gd name="T30" fmla="*/ 96 w 194"/>
              <a:gd name="T31" fmla="*/ 69 h 128"/>
              <a:gd name="T32" fmla="*/ 101 w 194"/>
              <a:gd name="T33" fmla="*/ 64 h 128"/>
              <a:gd name="T34" fmla="*/ 19 w 194"/>
              <a:gd name="T35" fmla="*/ 59 h 128"/>
              <a:gd name="T36" fmla="*/ 14 w 194"/>
              <a:gd name="T37" fmla="*/ 82 h 128"/>
              <a:gd name="T38" fmla="*/ 19 w 194"/>
              <a:gd name="T39" fmla="*/ 87 h 128"/>
              <a:gd name="T40" fmla="*/ 101 w 194"/>
              <a:gd name="T41" fmla="*/ 82 h 128"/>
              <a:gd name="T42" fmla="*/ 96 w 194"/>
              <a:gd name="T43" fmla="*/ 77 h 128"/>
              <a:gd name="T44" fmla="*/ 19 w 194"/>
              <a:gd name="T45" fmla="*/ 94 h 128"/>
              <a:gd name="T46" fmla="*/ 14 w 194"/>
              <a:gd name="T47" fmla="*/ 100 h 128"/>
              <a:gd name="T48" fmla="*/ 96 w 194"/>
              <a:gd name="T49" fmla="*/ 105 h 128"/>
              <a:gd name="T50" fmla="*/ 101 w 194"/>
              <a:gd name="T51" fmla="*/ 100 h 128"/>
              <a:gd name="T52" fmla="*/ 19 w 194"/>
              <a:gd name="T53" fmla="*/ 94 h 128"/>
              <a:gd name="T54" fmla="*/ 113 w 194"/>
              <a:gd name="T55" fmla="*/ 64 h 128"/>
              <a:gd name="T56" fmla="*/ 184 w 194"/>
              <a:gd name="T57" fmla="*/ 64 h 128"/>
              <a:gd name="T58" fmla="*/ 148 w 194"/>
              <a:gd name="T59" fmla="*/ 35 h 128"/>
              <a:gd name="T60" fmla="*/ 148 w 194"/>
              <a:gd name="T61" fmla="*/ 93 h 128"/>
              <a:gd name="T62" fmla="*/ 148 w 194"/>
              <a:gd name="T63" fmla="*/ 35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4" h="128">
                <a:moveTo>
                  <a:pt x="20" y="0"/>
                </a:moveTo>
                <a:cubicBezTo>
                  <a:pt x="175" y="0"/>
                  <a:pt x="175" y="0"/>
                  <a:pt x="175" y="0"/>
                </a:cubicBezTo>
                <a:cubicBezTo>
                  <a:pt x="186" y="0"/>
                  <a:pt x="194" y="9"/>
                  <a:pt x="194" y="19"/>
                </a:cubicBezTo>
                <a:cubicBezTo>
                  <a:pt x="194" y="109"/>
                  <a:pt x="194" y="109"/>
                  <a:pt x="194" y="109"/>
                </a:cubicBezTo>
                <a:cubicBezTo>
                  <a:pt x="194" y="119"/>
                  <a:pt x="186" y="128"/>
                  <a:pt x="175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9" y="128"/>
                  <a:pt x="0" y="119"/>
                  <a:pt x="0" y="10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20" y="0"/>
                </a:cubicBezTo>
                <a:close/>
                <a:moveTo>
                  <a:pt x="19" y="23"/>
                </a:moveTo>
                <a:cubicBezTo>
                  <a:pt x="16" y="23"/>
                  <a:pt x="14" y="26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32"/>
                  <a:pt x="16" y="34"/>
                  <a:pt x="19" y="34"/>
                </a:cubicBezTo>
                <a:cubicBezTo>
                  <a:pt x="96" y="34"/>
                  <a:pt x="96" y="34"/>
                  <a:pt x="96" y="34"/>
                </a:cubicBezTo>
                <a:cubicBezTo>
                  <a:pt x="99" y="34"/>
                  <a:pt x="101" y="32"/>
                  <a:pt x="101" y="29"/>
                </a:cubicBezTo>
                <a:cubicBezTo>
                  <a:pt x="101" y="29"/>
                  <a:pt x="101" y="29"/>
                  <a:pt x="101" y="29"/>
                </a:cubicBezTo>
                <a:cubicBezTo>
                  <a:pt x="101" y="26"/>
                  <a:pt x="99" y="23"/>
                  <a:pt x="96" y="23"/>
                </a:cubicBezTo>
                <a:cubicBezTo>
                  <a:pt x="19" y="23"/>
                  <a:pt x="19" y="23"/>
                  <a:pt x="19" y="23"/>
                </a:cubicBezTo>
                <a:close/>
                <a:moveTo>
                  <a:pt x="19" y="41"/>
                </a:moveTo>
                <a:cubicBezTo>
                  <a:pt x="16" y="41"/>
                  <a:pt x="14" y="44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4" y="49"/>
                  <a:pt x="16" y="52"/>
                  <a:pt x="19" y="52"/>
                </a:cubicBezTo>
                <a:cubicBezTo>
                  <a:pt x="96" y="52"/>
                  <a:pt x="96" y="52"/>
                  <a:pt x="96" y="52"/>
                </a:cubicBezTo>
                <a:cubicBezTo>
                  <a:pt x="99" y="52"/>
                  <a:pt x="101" y="49"/>
                  <a:pt x="101" y="46"/>
                </a:cubicBezTo>
                <a:cubicBezTo>
                  <a:pt x="101" y="46"/>
                  <a:pt x="101" y="46"/>
                  <a:pt x="101" y="46"/>
                </a:cubicBezTo>
                <a:cubicBezTo>
                  <a:pt x="101" y="44"/>
                  <a:pt x="99" y="41"/>
                  <a:pt x="96" y="41"/>
                </a:cubicBezTo>
                <a:cubicBezTo>
                  <a:pt x="19" y="41"/>
                  <a:pt x="19" y="41"/>
                  <a:pt x="19" y="41"/>
                </a:cubicBezTo>
                <a:close/>
                <a:moveTo>
                  <a:pt x="19" y="59"/>
                </a:moveTo>
                <a:cubicBezTo>
                  <a:pt x="16" y="59"/>
                  <a:pt x="14" y="61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4" y="67"/>
                  <a:pt x="16" y="69"/>
                  <a:pt x="19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9" y="69"/>
                  <a:pt x="101" y="67"/>
                  <a:pt x="101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101" y="61"/>
                  <a:pt x="99" y="59"/>
                  <a:pt x="96" y="59"/>
                </a:cubicBezTo>
                <a:cubicBezTo>
                  <a:pt x="19" y="59"/>
                  <a:pt x="19" y="59"/>
                  <a:pt x="19" y="59"/>
                </a:cubicBezTo>
                <a:close/>
                <a:moveTo>
                  <a:pt x="19" y="77"/>
                </a:moveTo>
                <a:cubicBezTo>
                  <a:pt x="16" y="77"/>
                  <a:pt x="14" y="79"/>
                  <a:pt x="14" y="82"/>
                </a:cubicBezTo>
                <a:cubicBezTo>
                  <a:pt x="14" y="82"/>
                  <a:pt x="14" y="82"/>
                  <a:pt x="14" y="82"/>
                </a:cubicBezTo>
                <a:cubicBezTo>
                  <a:pt x="14" y="85"/>
                  <a:pt x="16" y="87"/>
                  <a:pt x="19" y="87"/>
                </a:cubicBezTo>
                <a:cubicBezTo>
                  <a:pt x="96" y="87"/>
                  <a:pt x="96" y="87"/>
                  <a:pt x="96" y="87"/>
                </a:cubicBezTo>
                <a:cubicBezTo>
                  <a:pt x="99" y="87"/>
                  <a:pt x="101" y="85"/>
                  <a:pt x="101" y="82"/>
                </a:cubicBezTo>
                <a:cubicBezTo>
                  <a:pt x="101" y="82"/>
                  <a:pt x="101" y="82"/>
                  <a:pt x="101" y="82"/>
                </a:cubicBezTo>
                <a:cubicBezTo>
                  <a:pt x="101" y="79"/>
                  <a:pt x="99" y="77"/>
                  <a:pt x="96" y="77"/>
                </a:cubicBezTo>
                <a:cubicBezTo>
                  <a:pt x="19" y="77"/>
                  <a:pt x="19" y="77"/>
                  <a:pt x="19" y="77"/>
                </a:cubicBezTo>
                <a:close/>
                <a:moveTo>
                  <a:pt x="19" y="94"/>
                </a:moveTo>
                <a:cubicBezTo>
                  <a:pt x="16" y="94"/>
                  <a:pt x="14" y="97"/>
                  <a:pt x="14" y="100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4" y="102"/>
                  <a:pt x="16" y="105"/>
                  <a:pt x="19" y="105"/>
                </a:cubicBezTo>
                <a:cubicBezTo>
                  <a:pt x="96" y="105"/>
                  <a:pt x="96" y="105"/>
                  <a:pt x="96" y="105"/>
                </a:cubicBezTo>
                <a:cubicBezTo>
                  <a:pt x="99" y="105"/>
                  <a:pt x="101" y="102"/>
                  <a:pt x="101" y="100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1" y="97"/>
                  <a:pt x="99" y="94"/>
                  <a:pt x="96" y="94"/>
                </a:cubicBezTo>
                <a:cubicBezTo>
                  <a:pt x="19" y="94"/>
                  <a:pt x="19" y="94"/>
                  <a:pt x="19" y="94"/>
                </a:cubicBezTo>
                <a:close/>
                <a:moveTo>
                  <a:pt x="148" y="29"/>
                </a:moveTo>
                <a:cubicBezTo>
                  <a:pt x="129" y="29"/>
                  <a:pt x="113" y="44"/>
                  <a:pt x="113" y="64"/>
                </a:cubicBezTo>
                <a:cubicBezTo>
                  <a:pt x="113" y="84"/>
                  <a:pt x="129" y="100"/>
                  <a:pt x="148" y="100"/>
                </a:cubicBezTo>
                <a:cubicBezTo>
                  <a:pt x="168" y="100"/>
                  <a:pt x="184" y="84"/>
                  <a:pt x="184" y="64"/>
                </a:cubicBezTo>
                <a:cubicBezTo>
                  <a:pt x="184" y="44"/>
                  <a:pt x="168" y="29"/>
                  <a:pt x="148" y="29"/>
                </a:cubicBezTo>
                <a:close/>
                <a:moveTo>
                  <a:pt x="148" y="35"/>
                </a:moveTo>
                <a:cubicBezTo>
                  <a:pt x="133" y="35"/>
                  <a:pt x="120" y="48"/>
                  <a:pt x="120" y="64"/>
                </a:cubicBezTo>
                <a:cubicBezTo>
                  <a:pt x="120" y="80"/>
                  <a:pt x="133" y="93"/>
                  <a:pt x="148" y="93"/>
                </a:cubicBezTo>
                <a:cubicBezTo>
                  <a:pt x="164" y="93"/>
                  <a:pt x="177" y="80"/>
                  <a:pt x="177" y="64"/>
                </a:cubicBezTo>
                <a:cubicBezTo>
                  <a:pt x="177" y="48"/>
                  <a:pt x="164" y="35"/>
                  <a:pt x="148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3" name="Shape 58290"/>
          <p:cNvSpPr/>
          <p:nvPr/>
        </p:nvSpPr>
        <p:spPr bwMode="auto">
          <a:xfrm>
            <a:off x="6429051" y="2285506"/>
            <a:ext cx="642856" cy="243132"/>
          </a:xfrm>
          <a:custGeom>
            <a:avLst/>
            <a:gdLst>
              <a:gd name="T0" fmla="*/ 0 w 312"/>
              <a:gd name="T1" fmla="*/ 19 h 118"/>
              <a:gd name="T2" fmla="*/ 304 w 312"/>
              <a:gd name="T3" fmla="*/ 118 h 118"/>
              <a:gd name="T4" fmla="*/ 312 w 312"/>
              <a:gd name="T5" fmla="*/ 98 h 118"/>
              <a:gd name="T6" fmla="*/ 7 w 312"/>
              <a:gd name="T7" fmla="*/ 0 h 118"/>
              <a:gd name="T8" fmla="*/ 0 w 312"/>
              <a:gd name="T9" fmla="*/ 19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2" h="118">
                <a:moveTo>
                  <a:pt x="0" y="19"/>
                </a:moveTo>
                <a:lnTo>
                  <a:pt x="304" y="118"/>
                </a:lnTo>
                <a:lnTo>
                  <a:pt x="312" y="98"/>
                </a:lnTo>
                <a:lnTo>
                  <a:pt x="7" y="0"/>
                </a:lnTo>
                <a:lnTo>
                  <a:pt x="0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4" name="Shape 58290"/>
          <p:cNvSpPr txBox="1"/>
          <p:nvPr/>
        </p:nvSpPr>
        <p:spPr>
          <a:xfrm>
            <a:off x="8182549" y="2253513"/>
            <a:ext cx="3202051" cy="135630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此处添加详细文本描述，建议与标题相关并符合整体语言风格，语言描述尽量简洁生动</a:t>
            </a:r>
            <a:endParaRPr lang="en-US" sz="1800" dirty="0">
              <a:solidFill>
                <a:srgbClr val="3B3838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5" name="Shape 58290"/>
          <p:cNvSpPr/>
          <p:nvPr/>
        </p:nvSpPr>
        <p:spPr bwMode="auto">
          <a:xfrm>
            <a:off x="8284878" y="1784320"/>
            <a:ext cx="2361869" cy="480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>
            <a:spAutoFit/>
          </a:bodyPr>
          <a:lstStyle/>
          <a:p>
            <a:pPr defTabSz="2285365">
              <a:lnSpc>
                <a:spcPts val="4250"/>
              </a:lnSpc>
            </a:pPr>
            <a:r>
              <a:rPr lang="zh-CN" altLang="en-US" sz="22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点击此处添加标题</a:t>
            </a:r>
            <a:endParaRPr lang="en-US" sz="2200" b="1" spc="251" dirty="0">
              <a:solidFill>
                <a:srgbClr val="6F4336"/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56" name="Shape 58290"/>
          <p:cNvSpPr txBox="1">
            <a:spLocks noChangeArrowheads="1"/>
          </p:cNvSpPr>
          <p:nvPr/>
        </p:nvSpPr>
        <p:spPr bwMode="auto">
          <a:xfrm>
            <a:off x="807399" y="4171622"/>
            <a:ext cx="189924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6895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ctr" defTabSz="1218565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4800" b="1" dirty="0">
                <a:solidFill>
                  <a:srgbClr val="B070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86%</a:t>
            </a:r>
            <a:endParaRPr lang="id-ID" sz="4800" b="1" dirty="0">
              <a:solidFill>
                <a:srgbClr val="B070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7" name="Shape 58290"/>
          <p:cNvSpPr>
            <a:spLocks noChangeArrowheads="1"/>
          </p:cNvSpPr>
          <p:nvPr/>
        </p:nvSpPr>
        <p:spPr bwMode="auto">
          <a:xfrm>
            <a:off x="993139" y="4931398"/>
            <a:ext cx="7003670" cy="119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9709" tIns="54855" rIns="109709" bIns="54855" rtlCol="0">
            <a:spAutoFit/>
          </a:bodyPr>
          <a:lstStyle/>
          <a:p>
            <a:pPr defTabSz="913765">
              <a:lnSpc>
                <a:spcPct val="130000"/>
              </a:lnSpc>
              <a:defRPr/>
            </a:pPr>
            <a:r>
              <a:rPr lang="zh-CN" altLang="en-US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一个成功的企业必须拥有着科学的管理理念，良好的资金运作模式，有竞争意识和合作精神的管理团队，优秀而独特的企业文化。还有最易缺乏的企业素质</a:t>
            </a:r>
            <a:r>
              <a:rPr lang="en-US" altLang="zh-CN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锐意进取的决心和勇气！</a:t>
            </a:r>
            <a:endParaRPr lang="zh-CN" altLang="en-US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Shape 58290"/>
          <p:cNvSpPr txBox="1"/>
          <p:nvPr/>
        </p:nvSpPr>
        <p:spPr>
          <a:xfrm>
            <a:off x="5947310" y="3750805"/>
            <a:ext cx="133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Shape 58290"/>
          <p:cNvSpPr txBox="1"/>
          <p:nvPr/>
        </p:nvSpPr>
        <p:spPr>
          <a:xfrm>
            <a:off x="3605807" y="3750805"/>
            <a:ext cx="133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Shape 58290"/>
          <p:cNvSpPr txBox="1"/>
          <p:nvPr/>
        </p:nvSpPr>
        <p:spPr>
          <a:xfrm>
            <a:off x="1267124" y="3750805"/>
            <a:ext cx="133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Shape 58290"/>
          <p:cNvSpPr txBox="1"/>
          <p:nvPr/>
        </p:nvSpPr>
        <p:spPr>
          <a:xfrm>
            <a:off x="8182549" y="4789966"/>
            <a:ext cx="3202051" cy="1356301"/>
          </a:xfrm>
          <a:prstGeom prst="rect">
            <a:avLst/>
          </a:prstGeom>
        </p:spPr>
        <p:txBody>
          <a:bodyPr vert="horz" wrap="square" lIns="108745" tIns="54372" rIns="108745" bIns="54372" rtlCol="0">
            <a:sp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 panose="020B0306030504020204"/>
                <a:ea typeface="+mn-ea"/>
                <a:cs typeface="Open Sans Light" panose="020B0306030504020204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80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此处添加详细文本描述，建议与标题相关并符合整体语言风格，语言描述尽量简洁生动</a:t>
            </a:r>
            <a:endParaRPr lang="en-US" sz="1800" dirty="0">
              <a:solidFill>
                <a:srgbClr val="3B3838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2" name="Shape 58290"/>
          <p:cNvSpPr/>
          <p:nvPr/>
        </p:nvSpPr>
        <p:spPr bwMode="auto">
          <a:xfrm>
            <a:off x="2560206" y="4395324"/>
            <a:ext cx="2361869" cy="4800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0">
            <a:spAutoFit/>
          </a:bodyPr>
          <a:lstStyle/>
          <a:p>
            <a:pPr defTabSz="2285365">
              <a:lnSpc>
                <a:spcPts val="4250"/>
              </a:lnSpc>
            </a:pPr>
            <a:r>
              <a:rPr lang="zh-CN" altLang="en-US" sz="22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点击此处添加标题</a:t>
            </a:r>
            <a:endParaRPr lang="en-US" sz="2200" b="1" spc="251" dirty="0">
              <a:solidFill>
                <a:schemeClr val="tx1">
                  <a:lumMod val="75000"/>
                  <a:lumOff val="25000"/>
                </a:schemeClr>
              </a:solidFill>
              <a:latin typeface="Lato Black" charset="0"/>
              <a:ea typeface="Lato Black" charset="0"/>
              <a:cs typeface="Lato Black" charset="0"/>
              <a:sym typeface="Bebas Neue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9034" y="210800"/>
            <a:ext cx="2793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6F43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此处输入相关标题</a:t>
            </a:r>
            <a:endParaRPr lang="zh-CN" altLang="en-US" sz="2400" b="1">
              <a:solidFill>
                <a:srgbClr val="6F433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77357" y="359940"/>
            <a:ext cx="2546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TITTLE HERE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当图网www.99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6003</Words>
  <Application>WPS 演示</Application>
  <PresentationFormat>宽屏</PresentationFormat>
  <Paragraphs>618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61" baseType="lpstr">
      <vt:lpstr>Arial</vt:lpstr>
      <vt:lpstr>宋体</vt:lpstr>
      <vt:lpstr>Wingdings</vt:lpstr>
      <vt:lpstr>文悦青龙体 (非商业使用) W5</vt:lpstr>
      <vt:lpstr>Century Gothic</vt:lpstr>
      <vt:lpstr>微软雅黑</vt:lpstr>
      <vt:lpstr>经典综艺体简</vt:lpstr>
      <vt:lpstr>微软雅黑 Light</vt:lpstr>
      <vt:lpstr>Raleway Light</vt:lpstr>
      <vt:lpstr>Montserrat</vt:lpstr>
      <vt:lpstr>Lato Regular</vt:lpstr>
      <vt:lpstr>Arial</vt:lpstr>
      <vt:lpstr>Open Sans</vt:lpstr>
      <vt:lpstr>Lato Light</vt:lpstr>
      <vt:lpstr>Lato</vt:lpstr>
      <vt:lpstr>Gill Sans</vt:lpstr>
      <vt:lpstr>MS PGothic</vt:lpstr>
      <vt:lpstr>Open Sans</vt:lpstr>
      <vt:lpstr>Open Sans Light</vt:lpstr>
      <vt:lpstr>Lato Light</vt:lpstr>
      <vt:lpstr>Lato Black</vt:lpstr>
      <vt:lpstr>Bebas Neue</vt:lpstr>
      <vt:lpstr>等线</vt:lpstr>
      <vt:lpstr>Arial Unicode MS</vt:lpstr>
      <vt:lpstr>等线 Light</vt:lpstr>
      <vt:lpstr>Helvetica Neue Light</vt:lpstr>
      <vt:lpstr>Calibri</vt:lpstr>
      <vt:lpstr>Impact</vt:lpstr>
      <vt:lpstr>Segoe Print</vt:lpstr>
      <vt:lpstr>Gill Sans MT</vt:lpstr>
      <vt:lpstr>当图网www.99ppt.com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当图网www.99ppt.com</dc:title>
  <dc:creator>当图网www.99ppt.com</dc:creator>
  <cp:lastModifiedBy>Administrator</cp:lastModifiedBy>
  <cp:revision>32</cp:revision>
  <dcterms:created xsi:type="dcterms:W3CDTF">2018-04-14T08:02:00Z</dcterms:created>
  <dcterms:modified xsi:type="dcterms:W3CDTF">2018-12-04T08:43:10Z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2052-10.1.0.7616</vt:lpwstr>
  </property>
</Properties>
</file>